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0"/>
  </p:notesMasterIdLst>
  <p:sldIdLst>
    <p:sldId id="256" r:id="rId2"/>
    <p:sldId id="258" r:id="rId3"/>
    <p:sldId id="260" r:id="rId4"/>
    <p:sldId id="291" r:id="rId5"/>
    <p:sldId id="305" r:id="rId6"/>
    <p:sldId id="306" r:id="rId7"/>
    <p:sldId id="308" r:id="rId8"/>
    <p:sldId id="259" r:id="rId9"/>
  </p:sldIdLst>
  <p:sldSz cx="9144000" cy="5143500" type="screen16x9"/>
  <p:notesSz cx="6858000" cy="9144000"/>
  <p:embeddedFontLst>
    <p:embeddedFont>
      <p:font typeface="Dela Gothic One" panose="020B0604020202020204" charset="-128"/>
      <p:regular r:id="rId11"/>
    </p:embeddedFont>
    <p:embeddedFont>
      <p:font typeface="Anaheim" panose="020B0604020202020204" charset="0"/>
      <p:regular r:id="rId12"/>
      <p:bold r:id="rId13"/>
    </p:embeddedFont>
    <p:embeddedFont>
      <p:font typeface="Montserrat" panose="00000500000000000000" pitchFamily="2" charset="0"/>
      <p:regular r:id="rId14"/>
      <p:bold r:id="rId15"/>
      <p:italic r:id="rId16"/>
      <p:boldItalic r:id="rId17"/>
    </p:embeddedFont>
    <p:embeddedFont>
      <p:font typeface="Public Sans"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2510FC7-128B-4C1C-A765-3E3439E97862}">
  <a:tblStyle styleId="{F2510FC7-128B-4C1C-A765-3E3439E9786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1" autoAdjust="0"/>
    <p:restoredTop sz="94660"/>
  </p:normalViewPr>
  <p:slideViewPr>
    <p:cSldViewPr snapToGrid="0">
      <p:cViewPr varScale="1">
        <p:scale>
          <a:sx n="103" d="100"/>
          <a:sy n="103" d="100"/>
        </p:scale>
        <p:origin x="8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i="1">
                <a:solidFill>
                  <a:srgbClr val="595959"/>
                </a:solidFill>
                <a:latin typeface="Anaheim"/>
                <a:ea typeface="Anaheim"/>
                <a:cs typeface="Anaheim"/>
                <a:sym typeface="Anaheim"/>
              </a:rPr>
              <a:t>Note: you can add between 3 and 6 sections, the structure can vary. The numbers have to be kept </a:t>
            </a: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129b16c9558_2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29b16c9558_2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a:extLst>
            <a:ext uri="{FF2B5EF4-FFF2-40B4-BE49-F238E27FC236}">
              <a16:creationId xmlns:a16="http://schemas.microsoft.com/office/drawing/2014/main" id="{BBDF2F9B-90D5-57C2-6A3E-C3F9F4AC5D64}"/>
            </a:ext>
          </a:extLst>
        </p:cNvPr>
        <p:cNvGrpSpPr/>
        <p:nvPr/>
      </p:nvGrpSpPr>
      <p:grpSpPr>
        <a:xfrm>
          <a:off x="0" y="0"/>
          <a:ext cx="0" cy="0"/>
          <a:chOff x="0" y="0"/>
          <a:chExt cx="0" cy="0"/>
        </a:xfrm>
      </p:grpSpPr>
      <p:sp>
        <p:nvSpPr>
          <p:cNvPr id="309" name="Google Shape;309;g129b16c9558_2_31:notes">
            <a:extLst>
              <a:ext uri="{FF2B5EF4-FFF2-40B4-BE49-F238E27FC236}">
                <a16:creationId xmlns:a16="http://schemas.microsoft.com/office/drawing/2014/main" id="{5D575455-E6F6-8AE4-C822-03829FE5DA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29b16c9558_2_31:notes">
            <a:extLst>
              <a:ext uri="{FF2B5EF4-FFF2-40B4-BE49-F238E27FC236}">
                <a16:creationId xmlns:a16="http://schemas.microsoft.com/office/drawing/2014/main" id="{B5C84269-FD67-65BA-5E91-7C844FB503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95727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a:extLst>
            <a:ext uri="{FF2B5EF4-FFF2-40B4-BE49-F238E27FC236}">
              <a16:creationId xmlns:a16="http://schemas.microsoft.com/office/drawing/2014/main" id="{2EDFFB32-659B-8407-07F7-76E1C832F49A}"/>
            </a:ext>
          </a:extLst>
        </p:cNvPr>
        <p:cNvGrpSpPr/>
        <p:nvPr/>
      </p:nvGrpSpPr>
      <p:grpSpPr>
        <a:xfrm>
          <a:off x="0" y="0"/>
          <a:ext cx="0" cy="0"/>
          <a:chOff x="0" y="0"/>
          <a:chExt cx="0" cy="0"/>
        </a:xfrm>
      </p:grpSpPr>
      <p:sp>
        <p:nvSpPr>
          <p:cNvPr id="309" name="Google Shape;309;g129b16c9558_2_31:notes">
            <a:extLst>
              <a:ext uri="{FF2B5EF4-FFF2-40B4-BE49-F238E27FC236}">
                <a16:creationId xmlns:a16="http://schemas.microsoft.com/office/drawing/2014/main" id="{53D7478B-4DE5-56F9-832B-E94FFBB96D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29b16c9558_2_31:notes">
            <a:extLst>
              <a:ext uri="{FF2B5EF4-FFF2-40B4-BE49-F238E27FC236}">
                <a16:creationId xmlns:a16="http://schemas.microsoft.com/office/drawing/2014/main" id="{34C05067-1625-FCAE-6A69-01D14692D6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77630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a:extLst>
            <a:ext uri="{FF2B5EF4-FFF2-40B4-BE49-F238E27FC236}">
              <a16:creationId xmlns:a16="http://schemas.microsoft.com/office/drawing/2014/main" id="{873709EE-8B99-4055-3031-D4578E2E306F}"/>
            </a:ext>
          </a:extLst>
        </p:cNvPr>
        <p:cNvGrpSpPr/>
        <p:nvPr/>
      </p:nvGrpSpPr>
      <p:grpSpPr>
        <a:xfrm>
          <a:off x="0" y="0"/>
          <a:ext cx="0" cy="0"/>
          <a:chOff x="0" y="0"/>
          <a:chExt cx="0" cy="0"/>
        </a:xfrm>
      </p:grpSpPr>
      <p:sp>
        <p:nvSpPr>
          <p:cNvPr id="309" name="Google Shape;309;g129b16c9558_2_31:notes">
            <a:extLst>
              <a:ext uri="{FF2B5EF4-FFF2-40B4-BE49-F238E27FC236}">
                <a16:creationId xmlns:a16="http://schemas.microsoft.com/office/drawing/2014/main" id="{432F03F9-93D6-2513-BFC2-C572C7FEE6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29b16c9558_2_31:notes">
            <a:extLst>
              <a:ext uri="{FF2B5EF4-FFF2-40B4-BE49-F238E27FC236}">
                <a16:creationId xmlns:a16="http://schemas.microsoft.com/office/drawing/2014/main" id="{68571B3F-887A-517B-9E90-1980B12BFE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85725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a:extLst>
            <a:ext uri="{FF2B5EF4-FFF2-40B4-BE49-F238E27FC236}">
              <a16:creationId xmlns:a16="http://schemas.microsoft.com/office/drawing/2014/main" id="{76557ECB-6F37-79D3-923A-27EF48D8FEA2}"/>
            </a:ext>
          </a:extLst>
        </p:cNvPr>
        <p:cNvGrpSpPr/>
        <p:nvPr/>
      </p:nvGrpSpPr>
      <p:grpSpPr>
        <a:xfrm>
          <a:off x="0" y="0"/>
          <a:ext cx="0" cy="0"/>
          <a:chOff x="0" y="0"/>
          <a:chExt cx="0" cy="0"/>
        </a:xfrm>
      </p:grpSpPr>
      <p:sp>
        <p:nvSpPr>
          <p:cNvPr id="309" name="Google Shape;309;g129b16c9558_2_31:notes">
            <a:extLst>
              <a:ext uri="{FF2B5EF4-FFF2-40B4-BE49-F238E27FC236}">
                <a16:creationId xmlns:a16="http://schemas.microsoft.com/office/drawing/2014/main" id="{640F8236-B4F3-E9EA-C5B3-77F5D952A8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129b16c9558_2_31:notes">
            <a:extLst>
              <a:ext uri="{FF2B5EF4-FFF2-40B4-BE49-F238E27FC236}">
                <a16:creationId xmlns:a16="http://schemas.microsoft.com/office/drawing/2014/main" id="{3AB7550B-A733-AA15-BDE1-ABC84735D0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59000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29b16c9558_2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29b16c9558_2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144003" cy="5143499"/>
            <a:chOff x="0" y="0"/>
            <a:chExt cx="9144003" cy="5143499"/>
          </a:xfrm>
        </p:grpSpPr>
        <p:pic>
          <p:nvPicPr>
            <p:cNvPr id="10" name="Google Shape;10;p2"/>
            <p:cNvPicPr preferRelativeResize="0"/>
            <p:nvPr/>
          </p:nvPicPr>
          <p:blipFill rotWithShape="1">
            <a:blip r:embed="rId2">
              <a:alphaModFix amt="50000"/>
            </a:blip>
            <a:srcRect t="487" b="9"/>
            <a:stretch/>
          </p:blipFill>
          <p:spPr>
            <a:xfrm>
              <a:off x="0" y="0"/>
              <a:ext cx="9144003" cy="5143499"/>
            </a:xfrm>
            <a:prstGeom prst="rect">
              <a:avLst/>
            </a:prstGeom>
            <a:noFill/>
            <a:ln>
              <a:noFill/>
            </a:ln>
          </p:spPr>
        </p:pic>
        <p:pic>
          <p:nvPicPr>
            <p:cNvPr id="11" name="Google Shape;11;p2"/>
            <p:cNvPicPr preferRelativeResize="0"/>
            <p:nvPr/>
          </p:nvPicPr>
          <p:blipFill rotWithShape="1">
            <a:blip r:embed="rId3">
              <a:alphaModFix amt="50000"/>
            </a:blip>
            <a:srcRect l="5736" t="10012" r="5736" b="10012"/>
            <a:stretch/>
          </p:blipFill>
          <p:spPr>
            <a:xfrm>
              <a:off x="176400" y="204600"/>
              <a:ext cx="8791199" cy="4734300"/>
            </a:xfrm>
            <a:prstGeom prst="rect">
              <a:avLst/>
            </a:prstGeom>
            <a:noFill/>
            <a:ln>
              <a:noFill/>
            </a:ln>
          </p:spPr>
        </p:pic>
        <p:pic>
          <p:nvPicPr>
            <p:cNvPr id="12" name="Google Shape;12;p2"/>
            <p:cNvPicPr preferRelativeResize="0"/>
            <p:nvPr/>
          </p:nvPicPr>
          <p:blipFill>
            <a:blip r:embed="rId4">
              <a:alphaModFix amt="50000"/>
            </a:blip>
            <a:stretch>
              <a:fillRect/>
            </a:stretch>
          </p:blipFill>
          <p:spPr>
            <a:xfrm>
              <a:off x="600787" y="539700"/>
              <a:ext cx="197075" cy="197075"/>
            </a:xfrm>
            <a:prstGeom prst="rect">
              <a:avLst/>
            </a:prstGeom>
            <a:noFill/>
            <a:ln>
              <a:noFill/>
            </a:ln>
            <a:effectLst>
              <a:outerShdw blurRad="57150" dist="19050" dir="5400000" algn="bl" rotWithShape="0">
                <a:srgbClr val="000000">
                  <a:alpha val="50000"/>
                </a:srgbClr>
              </a:outerShdw>
            </a:effectLst>
          </p:spPr>
        </p:pic>
        <p:pic>
          <p:nvPicPr>
            <p:cNvPr id="13" name="Google Shape;13;p2"/>
            <p:cNvPicPr preferRelativeResize="0"/>
            <p:nvPr/>
          </p:nvPicPr>
          <p:blipFill>
            <a:blip r:embed="rId4">
              <a:alphaModFix amt="50000"/>
            </a:blip>
            <a:stretch>
              <a:fillRect/>
            </a:stretch>
          </p:blipFill>
          <p:spPr>
            <a:xfrm>
              <a:off x="8346137" y="539700"/>
              <a:ext cx="197075" cy="197075"/>
            </a:xfrm>
            <a:prstGeom prst="rect">
              <a:avLst/>
            </a:prstGeom>
            <a:noFill/>
            <a:ln>
              <a:noFill/>
            </a:ln>
            <a:effectLst>
              <a:outerShdw blurRad="57150" dist="19050" dir="5400000" algn="bl" rotWithShape="0">
                <a:srgbClr val="000000">
                  <a:alpha val="50000"/>
                </a:srgbClr>
              </a:outerShdw>
            </a:effectLst>
          </p:spPr>
        </p:pic>
        <p:pic>
          <p:nvPicPr>
            <p:cNvPr id="14" name="Google Shape;14;p2"/>
            <p:cNvPicPr preferRelativeResize="0"/>
            <p:nvPr/>
          </p:nvPicPr>
          <p:blipFill>
            <a:blip r:embed="rId4">
              <a:alphaModFix amt="50000"/>
            </a:blip>
            <a:stretch>
              <a:fillRect/>
            </a:stretch>
          </p:blipFill>
          <p:spPr>
            <a:xfrm>
              <a:off x="600787" y="4406725"/>
              <a:ext cx="197075" cy="197075"/>
            </a:xfrm>
            <a:prstGeom prst="rect">
              <a:avLst/>
            </a:prstGeom>
            <a:noFill/>
            <a:ln>
              <a:noFill/>
            </a:ln>
            <a:effectLst>
              <a:outerShdw blurRad="57150" dist="19050" dir="5400000" algn="bl" rotWithShape="0">
                <a:srgbClr val="000000">
                  <a:alpha val="50000"/>
                </a:srgbClr>
              </a:outerShdw>
            </a:effectLst>
          </p:spPr>
        </p:pic>
        <p:pic>
          <p:nvPicPr>
            <p:cNvPr id="15" name="Google Shape;15;p2"/>
            <p:cNvPicPr preferRelativeResize="0"/>
            <p:nvPr/>
          </p:nvPicPr>
          <p:blipFill>
            <a:blip r:embed="rId4">
              <a:alphaModFix amt="50000"/>
            </a:blip>
            <a:stretch>
              <a:fillRect/>
            </a:stretch>
          </p:blipFill>
          <p:spPr>
            <a:xfrm>
              <a:off x="8346137" y="4406725"/>
              <a:ext cx="197075" cy="197075"/>
            </a:xfrm>
            <a:prstGeom prst="rect">
              <a:avLst/>
            </a:prstGeom>
            <a:noFill/>
            <a:ln>
              <a:noFill/>
            </a:ln>
            <a:effectLst>
              <a:outerShdw blurRad="57150" dist="19050" dir="5400000" algn="bl" rotWithShape="0">
                <a:srgbClr val="000000">
                  <a:alpha val="50000"/>
                </a:srgbClr>
              </a:outerShdw>
            </a:effectLst>
          </p:spPr>
        </p:pic>
      </p:grpSp>
      <p:sp>
        <p:nvSpPr>
          <p:cNvPr id="16" name="Google Shape;16;p2"/>
          <p:cNvSpPr txBox="1">
            <a:spLocks noGrp="1"/>
          </p:cNvSpPr>
          <p:nvPr>
            <p:ph type="ctrTitle"/>
          </p:nvPr>
        </p:nvSpPr>
        <p:spPr>
          <a:xfrm>
            <a:off x="1400850" y="1525267"/>
            <a:ext cx="6342300" cy="14799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2307600" y="2990033"/>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Font typeface="Anaheim"/>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8" name="Google Shape;18;p2"/>
          <p:cNvPicPr preferRelativeResize="0"/>
          <p:nvPr/>
        </p:nvPicPr>
        <p:blipFill>
          <a:blip r:embed="rId5">
            <a:alphaModFix/>
          </a:blip>
          <a:stretch>
            <a:fillRect/>
          </a:stretch>
        </p:blipFill>
        <p:spPr>
          <a:xfrm>
            <a:off x="4944425" y="-58475"/>
            <a:ext cx="3172352" cy="687750"/>
          </a:xfrm>
          <a:prstGeom prst="rect">
            <a:avLst/>
          </a:prstGeom>
          <a:noFill/>
          <a:ln>
            <a:noFill/>
          </a:ln>
        </p:spPr>
      </p:pic>
      <p:pic>
        <p:nvPicPr>
          <p:cNvPr id="19" name="Google Shape;19;p2"/>
          <p:cNvPicPr preferRelativeResize="0"/>
          <p:nvPr/>
        </p:nvPicPr>
        <p:blipFill rotWithShape="1">
          <a:blip r:embed="rId6">
            <a:alphaModFix/>
          </a:blip>
          <a:srcRect l="14827" t="26315" r="14834" b="26311"/>
          <a:stretch/>
        </p:blipFill>
        <p:spPr>
          <a:xfrm>
            <a:off x="497775" y="4603800"/>
            <a:ext cx="3574451" cy="5219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32"/>
        <p:cNvGrpSpPr/>
        <p:nvPr/>
      </p:nvGrpSpPr>
      <p:grpSpPr>
        <a:xfrm>
          <a:off x="0" y="0"/>
          <a:ext cx="0" cy="0"/>
          <a:chOff x="0" y="0"/>
          <a:chExt cx="0" cy="0"/>
        </a:xfrm>
      </p:grpSpPr>
      <p:grpSp>
        <p:nvGrpSpPr>
          <p:cNvPr id="233" name="Google Shape;233;p19"/>
          <p:cNvGrpSpPr/>
          <p:nvPr/>
        </p:nvGrpSpPr>
        <p:grpSpPr>
          <a:xfrm>
            <a:off x="0" y="0"/>
            <a:ext cx="9144003" cy="5143499"/>
            <a:chOff x="0" y="0"/>
            <a:chExt cx="9144003" cy="5143499"/>
          </a:xfrm>
        </p:grpSpPr>
        <p:pic>
          <p:nvPicPr>
            <p:cNvPr id="234" name="Google Shape;234;p19"/>
            <p:cNvPicPr preferRelativeResize="0"/>
            <p:nvPr/>
          </p:nvPicPr>
          <p:blipFill rotWithShape="1">
            <a:blip r:embed="rId2">
              <a:alphaModFix amt="50000"/>
            </a:blip>
            <a:srcRect t="487" b="9"/>
            <a:stretch/>
          </p:blipFill>
          <p:spPr>
            <a:xfrm>
              <a:off x="0" y="0"/>
              <a:ext cx="9144003" cy="5143499"/>
            </a:xfrm>
            <a:prstGeom prst="rect">
              <a:avLst/>
            </a:prstGeom>
            <a:noFill/>
            <a:ln>
              <a:noFill/>
            </a:ln>
          </p:spPr>
        </p:pic>
        <p:pic>
          <p:nvPicPr>
            <p:cNvPr id="235" name="Google Shape;235;p19"/>
            <p:cNvPicPr preferRelativeResize="0"/>
            <p:nvPr/>
          </p:nvPicPr>
          <p:blipFill rotWithShape="1">
            <a:blip r:embed="rId3">
              <a:alphaModFix amt="50000"/>
            </a:blip>
            <a:srcRect l="5736" t="10012" r="5736" b="10012"/>
            <a:stretch/>
          </p:blipFill>
          <p:spPr>
            <a:xfrm>
              <a:off x="176400" y="204600"/>
              <a:ext cx="8791199" cy="4734300"/>
            </a:xfrm>
            <a:prstGeom prst="rect">
              <a:avLst/>
            </a:prstGeom>
            <a:noFill/>
            <a:ln>
              <a:noFill/>
            </a:ln>
          </p:spPr>
        </p:pic>
        <p:pic>
          <p:nvPicPr>
            <p:cNvPr id="236" name="Google Shape;236;p19"/>
            <p:cNvPicPr preferRelativeResize="0"/>
            <p:nvPr/>
          </p:nvPicPr>
          <p:blipFill>
            <a:blip r:embed="rId4">
              <a:alphaModFix amt="50000"/>
            </a:blip>
            <a:stretch>
              <a:fillRect/>
            </a:stretch>
          </p:blipFill>
          <p:spPr>
            <a:xfrm>
              <a:off x="600787" y="539700"/>
              <a:ext cx="197075" cy="197075"/>
            </a:xfrm>
            <a:prstGeom prst="rect">
              <a:avLst/>
            </a:prstGeom>
            <a:noFill/>
            <a:ln>
              <a:noFill/>
            </a:ln>
            <a:effectLst>
              <a:outerShdw blurRad="57150" dist="19050" dir="5400000" algn="bl" rotWithShape="0">
                <a:srgbClr val="000000">
                  <a:alpha val="50000"/>
                </a:srgbClr>
              </a:outerShdw>
            </a:effectLst>
          </p:spPr>
        </p:pic>
        <p:pic>
          <p:nvPicPr>
            <p:cNvPr id="237" name="Google Shape;237;p19"/>
            <p:cNvPicPr preferRelativeResize="0"/>
            <p:nvPr/>
          </p:nvPicPr>
          <p:blipFill>
            <a:blip r:embed="rId4">
              <a:alphaModFix amt="50000"/>
            </a:blip>
            <a:stretch>
              <a:fillRect/>
            </a:stretch>
          </p:blipFill>
          <p:spPr>
            <a:xfrm>
              <a:off x="8346137" y="539700"/>
              <a:ext cx="197075" cy="197075"/>
            </a:xfrm>
            <a:prstGeom prst="rect">
              <a:avLst/>
            </a:prstGeom>
            <a:noFill/>
            <a:ln>
              <a:noFill/>
            </a:ln>
            <a:effectLst>
              <a:outerShdw blurRad="57150" dist="19050" dir="5400000" algn="bl" rotWithShape="0">
                <a:srgbClr val="000000">
                  <a:alpha val="50000"/>
                </a:srgbClr>
              </a:outerShdw>
            </a:effectLst>
          </p:spPr>
        </p:pic>
        <p:pic>
          <p:nvPicPr>
            <p:cNvPr id="238" name="Google Shape;238;p19"/>
            <p:cNvPicPr preferRelativeResize="0"/>
            <p:nvPr/>
          </p:nvPicPr>
          <p:blipFill>
            <a:blip r:embed="rId4">
              <a:alphaModFix amt="50000"/>
            </a:blip>
            <a:stretch>
              <a:fillRect/>
            </a:stretch>
          </p:blipFill>
          <p:spPr>
            <a:xfrm>
              <a:off x="600787" y="4406725"/>
              <a:ext cx="197075" cy="197075"/>
            </a:xfrm>
            <a:prstGeom prst="rect">
              <a:avLst/>
            </a:prstGeom>
            <a:noFill/>
            <a:ln>
              <a:noFill/>
            </a:ln>
            <a:effectLst>
              <a:outerShdw blurRad="57150" dist="19050" dir="5400000" algn="bl" rotWithShape="0">
                <a:srgbClr val="000000">
                  <a:alpha val="50000"/>
                </a:srgbClr>
              </a:outerShdw>
            </a:effectLst>
          </p:spPr>
        </p:pic>
        <p:pic>
          <p:nvPicPr>
            <p:cNvPr id="239" name="Google Shape;239;p19"/>
            <p:cNvPicPr preferRelativeResize="0"/>
            <p:nvPr/>
          </p:nvPicPr>
          <p:blipFill>
            <a:blip r:embed="rId4">
              <a:alphaModFix amt="50000"/>
            </a:blip>
            <a:stretch>
              <a:fillRect/>
            </a:stretch>
          </p:blipFill>
          <p:spPr>
            <a:xfrm>
              <a:off x="8346137" y="4406725"/>
              <a:ext cx="197075" cy="197075"/>
            </a:xfrm>
            <a:prstGeom prst="rect">
              <a:avLst/>
            </a:prstGeom>
            <a:noFill/>
            <a:ln>
              <a:noFill/>
            </a:ln>
            <a:effectLst>
              <a:outerShdw blurRad="57150" dist="19050" dir="5400000" algn="bl" rotWithShape="0">
                <a:srgbClr val="000000">
                  <a:alpha val="50000"/>
                </a:srgbClr>
              </a:outerShdw>
            </a:effectLst>
          </p:spPr>
        </p:pic>
      </p:grpSp>
      <p:pic>
        <p:nvPicPr>
          <p:cNvPr id="240" name="Google Shape;240;p19"/>
          <p:cNvPicPr preferRelativeResize="0"/>
          <p:nvPr/>
        </p:nvPicPr>
        <p:blipFill>
          <a:blip r:embed="rId5">
            <a:alphaModFix/>
          </a:blip>
          <a:stretch>
            <a:fillRect/>
          </a:stretch>
        </p:blipFill>
        <p:spPr>
          <a:xfrm>
            <a:off x="4944425" y="-58475"/>
            <a:ext cx="3172352" cy="687750"/>
          </a:xfrm>
          <a:prstGeom prst="rect">
            <a:avLst/>
          </a:prstGeom>
          <a:noFill/>
          <a:ln>
            <a:noFill/>
          </a:ln>
        </p:spPr>
      </p:pic>
      <p:pic>
        <p:nvPicPr>
          <p:cNvPr id="241" name="Google Shape;241;p19"/>
          <p:cNvPicPr preferRelativeResize="0"/>
          <p:nvPr/>
        </p:nvPicPr>
        <p:blipFill rotWithShape="1">
          <a:blip r:embed="rId6">
            <a:alphaModFix/>
          </a:blip>
          <a:srcRect l="14827" t="26315" r="14834" b="26311"/>
          <a:stretch/>
        </p:blipFill>
        <p:spPr>
          <a:xfrm>
            <a:off x="497775" y="4603800"/>
            <a:ext cx="3574451" cy="5219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42"/>
        <p:cNvGrpSpPr/>
        <p:nvPr/>
      </p:nvGrpSpPr>
      <p:grpSpPr>
        <a:xfrm>
          <a:off x="0" y="0"/>
          <a:ext cx="0" cy="0"/>
          <a:chOff x="0" y="0"/>
          <a:chExt cx="0" cy="0"/>
        </a:xfrm>
      </p:grpSpPr>
      <p:grpSp>
        <p:nvGrpSpPr>
          <p:cNvPr id="243" name="Google Shape;243;p20"/>
          <p:cNvGrpSpPr/>
          <p:nvPr/>
        </p:nvGrpSpPr>
        <p:grpSpPr>
          <a:xfrm rot="10800000">
            <a:off x="0" y="0"/>
            <a:ext cx="9144003" cy="5143499"/>
            <a:chOff x="0" y="0"/>
            <a:chExt cx="9144003" cy="5143499"/>
          </a:xfrm>
        </p:grpSpPr>
        <p:pic>
          <p:nvPicPr>
            <p:cNvPr id="244" name="Google Shape;244;p20"/>
            <p:cNvPicPr preferRelativeResize="0"/>
            <p:nvPr/>
          </p:nvPicPr>
          <p:blipFill rotWithShape="1">
            <a:blip r:embed="rId2">
              <a:alphaModFix amt="50000"/>
            </a:blip>
            <a:srcRect t="487" b="9"/>
            <a:stretch/>
          </p:blipFill>
          <p:spPr>
            <a:xfrm>
              <a:off x="0" y="0"/>
              <a:ext cx="9144003" cy="5143499"/>
            </a:xfrm>
            <a:prstGeom prst="rect">
              <a:avLst/>
            </a:prstGeom>
            <a:noFill/>
            <a:ln>
              <a:noFill/>
            </a:ln>
          </p:spPr>
        </p:pic>
        <p:pic>
          <p:nvPicPr>
            <p:cNvPr id="245" name="Google Shape;245;p20"/>
            <p:cNvPicPr preferRelativeResize="0"/>
            <p:nvPr/>
          </p:nvPicPr>
          <p:blipFill rotWithShape="1">
            <a:blip r:embed="rId3">
              <a:alphaModFix amt="50000"/>
            </a:blip>
            <a:srcRect l="5736" t="10012" r="5736" b="10012"/>
            <a:stretch/>
          </p:blipFill>
          <p:spPr>
            <a:xfrm rot="10800000">
              <a:off x="176400" y="204600"/>
              <a:ext cx="8791199" cy="4734300"/>
            </a:xfrm>
            <a:prstGeom prst="rect">
              <a:avLst/>
            </a:prstGeom>
            <a:noFill/>
            <a:ln>
              <a:noFill/>
            </a:ln>
          </p:spPr>
        </p:pic>
        <p:pic>
          <p:nvPicPr>
            <p:cNvPr id="246" name="Google Shape;246;p20"/>
            <p:cNvPicPr preferRelativeResize="0"/>
            <p:nvPr/>
          </p:nvPicPr>
          <p:blipFill>
            <a:blip r:embed="rId4">
              <a:alphaModFix amt="50000"/>
            </a:blip>
            <a:stretch>
              <a:fillRect/>
            </a:stretch>
          </p:blipFill>
          <p:spPr>
            <a:xfrm>
              <a:off x="600787" y="539700"/>
              <a:ext cx="197075" cy="197075"/>
            </a:xfrm>
            <a:prstGeom prst="rect">
              <a:avLst/>
            </a:prstGeom>
            <a:noFill/>
            <a:ln>
              <a:noFill/>
            </a:ln>
            <a:effectLst>
              <a:outerShdw blurRad="57150" dist="19050" dir="5400000" algn="bl" rotWithShape="0">
                <a:srgbClr val="000000">
                  <a:alpha val="50000"/>
                </a:srgbClr>
              </a:outerShdw>
            </a:effectLst>
          </p:spPr>
        </p:pic>
        <p:pic>
          <p:nvPicPr>
            <p:cNvPr id="247" name="Google Shape;247;p20"/>
            <p:cNvPicPr preferRelativeResize="0"/>
            <p:nvPr/>
          </p:nvPicPr>
          <p:blipFill>
            <a:blip r:embed="rId4">
              <a:alphaModFix amt="50000"/>
            </a:blip>
            <a:stretch>
              <a:fillRect/>
            </a:stretch>
          </p:blipFill>
          <p:spPr>
            <a:xfrm>
              <a:off x="8346137" y="539700"/>
              <a:ext cx="197075" cy="197075"/>
            </a:xfrm>
            <a:prstGeom prst="rect">
              <a:avLst/>
            </a:prstGeom>
            <a:noFill/>
            <a:ln>
              <a:noFill/>
            </a:ln>
            <a:effectLst>
              <a:outerShdw blurRad="57150" dist="19050" dir="5400000" algn="bl" rotWithShape="0">
                <a:srgbClr val="000000">
                  <a:alpha val="50000"/>
                </a:srgbClr>
              </a:outerShdw>
            </a:effectLst>
          </p:spPr>
        </p:pic>
        <p:pic>
          <p:nvPicPr>
            <p:cNvPr id="248" name="Google Shape;248;p20"/>
            <p:cNvPicPr preferRelativeResize="0"/>
            <p:nvPr/>
          </p:nvPicPr>
          <p:blipFill>
            <a:blip r:embed="rId4">
              <a:alphaModFix amt="50000"/>
            </a:blip>
            <a:stretch>
              <a:fillRect/>
            </a:stretch>
          </p:blipFill>
          <p:spPr>
            <a:xfrm>
              <a:off x="600787" y="4406725"/>
              <a:ext cx="197075" cy="197075"/>
            </a:xfrm>
            <a:prstGeom prst="rect">
              <a:avLst/>
            </a:prstGeom>
            <a:noFill/>
            <a:ln>
              <a:noFill/>
            </a:ln>
            <a:effectLst>
              <a:outerShdw blurRad="57150" dist="19050" dir="5400000" algn="bl" rotWithShape="0">
                <a:srgbClr val="000000">
                  <a:alpha val="50000"/>
                </a:srgbClr>
              </a:outerShdw>
            </a:effectLst>
          </p:spPr>
        </p:pic>
        <p:pic>
          <p:nvPicPr>
            <p:cNvPr id="249" name="Google Shape;249;p20"/>
            <p:cNvPicPr preferRelativeResize="0"/>
            <p:nvPr/>
          </p:nvPicPr>
          <p:blipFill>
            <a:blip r:embed="rId4">
              <a:alphaModFix amt="50000"/>
            </a:blip>
            <a:stretch>
              <a:fillRect/>
            </a:stretch>
          </p:blipFill>
          <p:spPr>
            <a:xfrm>
              <a:off x="8346137" y="4406725"/>
              <a:ext cx="197075" cy="197075"/>
            </a:xfrm>
            <a:prstGeom prst="rect">
              <a:avLst/>
            </a:prstGeom>
            <a:noFill/>
            <a:ln>
              <a:noFill/>
            </a:ln>
            <a:effectLst>
              <a:outerShdw blurRad="57150" dist="19050" dir="5400000" algn="bl" rotWithShape="0">
                <a:srgbClr val="000000">
                  <a:alpha val="50000"/>
                </a:srgbClr>
              </a:outerShdw>
            </a:effectLst>
          </p:spPr>
        </p:pic>
      </p:grpSp>
      <p:pic>
        <p:nvPicPr>
          <p:cNvPr id="250" name="Google Shape;250;p20"/>
          <p:cNvPicPr preferRelativeResize="0"/>
          <p:nvPr/>
        </p:nvPicPr>
        <p:blipFill>
          <a:blip r:embed="rId5">
            <a:alphaModFix/>
          </a:blip>
          <a:stretch>
            <a:fillRect/>
          </a:stretch>
        </p:blipFill>
        <p:spPr>
          <a:xfrm>
            <a:off x="4944425" y="-58475"/>
            <a:ext cx="3172352" cy="687750"/>
          </a:xfrm>
          <a:prstGeom prst="rect">
            <a:avLst/>
          </a:prstGeom>
          <a:noFill/>
          <a:ln>
            <a:noFill/>
          </a:ln>
        </p:spPr>
      </p:pic>
      <p:pic>
        <p:nvPicPr>
          <p:cNvPr id="251" name="Google Shape;251;p20"/>
          <p:cNvPicPr preferRelativeResize="0"/>
          <p:nvPr/>
        </p:nvPicPr>
        <p:blipFill rotWithShape="1">
          <a:blip r:embed="rId6">
            <a:alphaModFix/>
          </a:blip>
          <a:srcRect l="14827" t="26315" r="14834" b="26311"/>
          <a:stretch/>
        </p:blipFill>
        <p:spPr>
          <a:xfrm>
            <a:off x="497775" y="4603800"/>
            <a:ext cx="3574451" cy="5219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grpSp>
        <p:nvGrpSpPr>
          <p:cNvPr id="21" name="Google Shape;21;p3"/>
          <p:cNvGrpSpPr/>
          <p:nvPr/>
        </p:nvGrpSpPr>
        <p:grpSpPr>
          <a:xfrm>
            <a:off x="0" y="0"/>
            <a:ext cx="9144003" cy="5143499"/>
            <a:chOff x="0" y="0"/>
            <a:chExt cx="9144003" cy="5143499"/>
          </a:xfrm>
        </p:grpSpPr>
        <p:pic>
          <p:nvPicPr>
            <p:cNvPr id="22" name="Google Shape;22;p3"/>
            <p:cNvPicPr preferRelativeResize="0"/>
            <p:nvPr/>
          </p:nvPicPr>
          <p:blipFill rotWithShape="1">
            <a:blip r:embed="rId2">
              <a:alphaModFix amt="50000"/>
            </a:blip>
            <a:srcRect t="487" b="9"/>
            <a:stretch/>
          </p:blipFill>
          <p:spPr>
            <a:xfrm>
              <a:off x="0" y="0"/>
              <a:ext cx="9144003" cy="5143499"/>
            </a:xfrm>
            <a:prstGeom prst="rect">
              <a:avLst/>
            </a:prstGeom>
            <a:noFill/>
            <a:ln>
              <a:noFill/>
            </a:ln>
          </p:spPr>
        </p:pic>
        <p:pic>
          <p:nvPicPr>
            <p:cNvPr id="23" name="Google Shape;23;p3"/>
            <p:cNvPicPr preferRelativeResize="0"/>
            <p:nvPr/>
          </p:nvPicPr>
          <p:blipFill rotWithShape="1">
            <a:blip r:embed="rId3">
              <a:alphaModFix amt="50000"/>
            </a:blip>
            <a:srcRect l="5736" t="10012" r="5736" b="10012"/>
            <a:stretch/>
          </p:blipFill>
          <p:spPr>
            <a:xfrm>
              <a:off x="176400" y="204600"/>
              <a:ext cx="8791199" cy="4734300"/>
            </a:xfrm>
            <a:prstGeom prst="rect">
              <a:avLst/>
            </a:prstGeom>
            <a:noFill/>
            <a:ln>
              <a:noFill/>
            </a:ln>
          </p:spPr>
        </p:pic>
        <p:pic>
          <p:nvPicPr>
            <p:cNvPr id="24" name="Google Shape;24;p3"/>
            <p:cNvPicPr preferRelativeResize="0"/>
            <p:nvPr/>
          </p:nvPicPr>
          <p:blipFill>
            <a:blip r:embed="rId4">
              <a:alphaModFix amt="50000"/>
            </a:blip>
            <a:stretch>
              <a:fillRect/>
            </a:stretch>
          </p:blipFill>
          <p:spPr>
            <a:xfrm>
              <a:off x="600787" y="539700"/>
              <a:ext cx="197075" cy="197075"/>
            </a:xfrm>
            <a:prstGeom prst="rect">
              <a:avLst/>
            </a:prstGeom>
            <a:noFill/>
            <a:ln>
              <a:noFill/>
            </a:ln>
            <a:effectLst>
              <a:outerShdw blurRad="57150" dist="19050" dir="5400000" algn="bl" rotWithShape="0">
                <a:srgbClr val="000000">
                  <a:alpha val="50000"/>
                </a:srgbClr>
              </a:outerShdw>
            </a:effectLst>
          </p:spPr>
        </p:pic>
        <p:pic>
          <p:nvPicPr>
            <p:cNvPr id="25" name="Google Shape;25;p3"/>
            <p:cNvPicPr preferRelativeResize="0"/>
            <p:nvPr/>
          </p:nvPicPr>
          <p:blipFill>
            <a:blip r:embed="rId4">
              <a:alphaModFix amt="50000"/>
            </a:blip>
            <a:stretch>
              <a:fillRect/>
            </a:stretch>
          </p:blipFill>
          <p:spPr>
            <a:xfrm>
              <a:off x="8346137" y="539700"/>
              <a:ext cx="197075" cy="197075"/>
            </a:xfrm>
            <a:prstGeom prst="rect">
              <a:avLst/>
            </a:prstGeom>
            <a:noFill/>
            <a:ln>
              <a:noFill/>
            </a:ln>
            <a:effectLst>
              <a:outerShdw blurRad="57150" dist="19050" dir="5400000" algn="bl" rotWithShape="0">
                <a:srgbClr val="000000">
                  <a:alpha val="50000"/>
                </a:srgbClr>
              </a:outerShdw>
            </a:effectLst>
          </p:spPr>
        </p:pic>
        <p:pic>
          <p:nvPicPr>
            <p:cNvPr id="26" name="Google Shape;26;p3"/>
            <p:cNvPicPr preferRelativeResize="0"/>
            <p:nvPr/>
          </p:nvPicPr>
          <p:blipFill>
            <a:blip r:embed="rId4">
              <a:alphaModFix amt="50000"/>
            </a:blip>
            <a:stretch>
              <a:fillRect/>
            </a:stretch>
          </p:blipFill>
          <p:spPr>
            <a:xfrm>
              <a:off x="600787" y="4406725"/>
              <a:ext cx="197075" cy="197075"/>
            </a:xfrm>
            <a:prstGeom prst="rect">
              <a:avLst/>
            </a:prstGeom>
            <a:noFill/>
            <a:ln>
              <a:noFill/>
            </a:ln>
            <a:effectLst>
              <a:outerShdw blurRad="57150" dist="19050" dir="5400000" algn="bl" rotWithShape="0">
                <a:srgbClr val="000000">
                  <a:alpha val="50000"/>
                </a:srgbClr>
              </a:outerShdw>
            </a:effectLst>
          </p:spPr>
        </p:pic>
        <p:pic>
          <p:nvPicPr>
            <p:cNvPr id="27" name="Google Shape;27;p3"/>
            <p:cNvPicPr preferRelativeResize="0"/>
            <p:nvPr/>
          </p:nvPicPr>
          <p:blipFill>
            <a:blip r:embed="rId4">
              <a:alphaModFix amt="50000"/>
            </a:blip>
            <a:stretch>
              <a:fillRect/>
            </a:stretch>
          </p:blipFill>
          <p:spPr>
            <a:xfrm>
              <a:off x="8346137" y="4406725"/>
              <a:ext cx="197075" cy="197075"/>
            </a:xfrm>
            <a:prstGeom prst="rect">
              <a:avLst/>
            </a:prstGeom>
            <a:noFill/>
            <a:ln>
              <a:noFill/>
            </a:ln>
            <a:effectLst>
              <a:outerShdw blurRad="57150" dist="19050" dir="5400000" algn="bl" rotWithShape="0">
                <a:srgbClr val="000000">
                  <a:alpha val="50000"/>
                </a:srgbClr>
              </a:outerShdw>
            </a:effectLst>
          </p:spPr>
        </p:pic>
      </p:grpSp>
      <p:sp>
        <p:nvSpPr>
          <p:cNvPr id="28" name="Google Shape;28;p3"/>
          <p:cNvSpPr txBox="1">
            <a:spLocks noGrp="1"/>
          </p:cNvSpPr>
          <p:nvPr>
            <p:ph type="title"/>
          </p:nvPr>
        </p:nvSpPr>
        <p:spPr>
          <a:xfrm>
            <a:off x="1014454" y="2128625"/>
            <a:ext cx="6211200" cy="13965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9" name="Google Shape;29;p3"/>
          <p:cNvSpPr txBox="1">
            <a:spLocks noGrp="1"/>
          </p:cNvSpPr>
          <p:nvPr>
            <p:ph type="title" idx="2" hasCustomPrompt="1"/>
          </p:nvPr>
        </p:nvSpPr>
        <p:spPr>
          <a:xfrm>
            <a:off x="1265538" y="1170038"/>
            <a:ext cx="1307100" cy="715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5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 name="Google Shape;30;p3"/>
          <p:cNvSpPr txBox="1">
            <a:spLocks noGrp="1"/>
          </p:cNvSpPr>
          <p:nvPr>
            <p:ph type="subTitle" idx="1"/>
          </p:nvPr>
        </p:nvSpPr>
        <p:spPr>
          <a:xfrm>
            <a:off x="1014438" y="3581663"/>
            <a:ext cx="4767300" cy="39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31" name="Google Shape;31;p3"/>
          <p:cNvPicPr preferRelativeResize="0"/>
          <p:nvPr/>
        </p:nvPicPr>
        <p:blipFill>
          <a:blip r:embed="rId5">
            <a:alphaModFix/>
          </a:blip>
          <a:stretch>
            <a:fillRect/>
          </a:stretch>
        </p:blipFill>
        <p:spPr>
          <a:xfrm>
            <a:off x="4944425" y="-58475"/>
            <a:ext cx="3172352" cy="687750"/>
          </a:xfrm>
          <a:prstGeom prst="rect">
            <a:avLst/>
          </a:prstGeom>
          <a:noFill/>
          <a:ln>
            <a:noFill/>
          </a:ln>
        </p:spPr>
      </p:pic>
      <p:pic>
        <p:nvPicPr>
          <p:cNvPr id="32" name="Google Shape;32;p3"/>
          <p:cNvPicPr preferRelativeResize="0"/>
          <p:nvPr/>
        </p:nvPicPr>
        <p:blipFill rotWithShape="1">
          <a:blip r:embed="rId6">
            <a:alphaModFix/>
          </a:blip>
          <a:srcRect l="14827" t="26315" r="14834" b="26311"/>
          <a:stretch/>
        </p:blipFill>
        <p:spPr>
          <a:xfrm>
            <a:off x="497775" y="4603800"/>
            <a:ext cx="3574451" cy="5219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grpSp>
        <p:nvGrpSpPr>
          <p:cNvPr id="46" name="Google Shape;46;p5"/>
          <p:cNvGrpSpPr/>
          <p:nvPr/>
        </p:nvGrpSpPr>
        <p:grpSpPr>
          <a:xfrm>
            <a:off x="0" y="0"/>
            <a:ext cx="9144003" cy="5143499"/>
            <a:chOff x="0" y="0"/>
            <a:chExt cx="9144003" cy="5143499"/>
          </a:xfrm>
        </p:grpSpPr>
        <p:pic>
          <p:nvPicPr>
            <p:cNvPr id="47" name="Google Shape;47;p5"/>
            <p:cNvPicPr preferRelativeResize="0"/>
            <p:nvPr/>
          </p:nvPicPr>
          <p:blipFill rotWithShape="1">
            <a:blip r:embed="rId2">
              <a:alphaModFix amt="80000"/>
            </a:blip>
            <a:srcRect t="487" b="9"/>
            <a:stretch/>
          </p:blipFill>
          <p:spPr>
            <a:xfrm>
              <a:off x="0" y="0"/>
              <a:ext cx="9144003" cy="5143499"/>
            </a:xfrm>
            <a:prstGeom prst="rect">
              <a:avLst/>
            </a:prstGeom>
            <a:noFill/>
            <a:ln>
              <a:noFill/>
            </a:ln>
          </p:spPr>
        </p:pic>
        <p:pic>
          <p:nvPicPr>
            <p:cNvPr id="48" name="Google Shape;48;p5"/>
            <p:cNvPicPr preferRelativeResize="0"/>
            <p:nvPr/>
          </p:nvPicPr>
          <p:blipFill rotWithShape="1">
            <a:blip r:embed="rId3">
              <a:alphaModFix amt="80000"/>
            </a:blip>
            <a:srcRect l="5736" t="10012" r="5736" b="10012"/>
            <a:stretch/>
          </p:blipFill>
          <p:spPr>
            <a:xfrm>
              <a:off x="176400" y="204600"/>
              <a:ext cx="8791199" cy="4734300"/>
            </a:xfrm>
            <a:prstGeom prst="rect">
              <a:avLst/>
            </a:prstGeom>
            <a:noFill/>
            <a:ln>
              <a:noFill/>
            </a:ln>
          </p:spPr>
        </p:pic>
        <p:pic>
          <p:nvPicPr>
            <p:cNvPr id="49" name="Google Shape;49;p5"/>
            <p:cNvPicPr preferRelativeResize="0"/>
            <p:nvPr/>
          </p:nvPicPr>
          <p:blipFill>
            <a:blip r:embed="rId4">
              <a:alphaModFix amt="80000"/>
            </a:blip>
            <a:stretch>
              <a:fillRect/>
            </a:stretch>
          </p:blipFill>
          <p:spPr>
            <a:xfrm>
              <a:off x="600787" y="539700"/>
              <a:ext cx="197075" cy="197075"/>
            </a:xfrm>
            <a:prstGeom prst="rect">
              <a:avLst/>
            </a:prstGeom>
            <a:noFill/>
            <a:ln>
              <a:noFill/>
            </a:ln>
            <a:effectLst>
              <a:outerShdw blurRad="57150" dist="19050" dir="5400000" algn="bl" rotWithShape="0">
                <a:srgbClr val="000000">
                  <a:alpha val="50000"/>
                </a:srgbClr>
              </a:outerShdw>
            </a:effectLst>
          </p:spPr>
        </p:pic>
        <p:pic>
          <p:nvPicPr>
            <p:cNvPr id="50" name="Google Shape;50;p5"/>
            <p:cNvPicPr preferRelativeResize="0"/>
            <p:nvPr/>
          </p:nvPicPr>
          <p:blipFill>
            <a:blip r:embed="rId4">
              <a:alphaModFix amt="80000"/>
            </a:blip>
            <a:stretch>
              <a:fillRect/>
            </a:stretch>
          </p:blipFill>
          <p:spPr>
            <a:xfrm>
              <a:off x="8346137" y="539700"/>
              <a:ext cx="197075" cy="197075"/>
            </a:xfrm>
            <a:prstGeom prst="rect">
              <a:avLst/>
            </a:prstGeom>
            <a:noFill/>
            <a:ln>
              <a:noFill/>
            </a:ln>
            <a:effectLst>
              <a:outerShdw blurRad="57150" dist="19050" dir="5400000" algn="bl" rotWithShape="0">
                <a:srgbClr val="000000">
                  <a:alpha val="50000"/>
                </a:srgbClr>
              </a:outerShdw>
            </a:effectLst>
          </p:spPr>
        </p:pic>
        <p:pic>
          <p:nvPicPr>
            <p:cNvPr id="51" name="Google Shape;51;p5"/>
            <p:cNvPicPr preferRelativeResize="0"/>
            <p:nvPr/>
          </p:nvPicPr>
          <p:blipFill>
            <a:blip r:embed="rId4">
              <a:alphaModFix amt="80000"/>
            </a:blip>
            <a:stretch>
              <a:fillRect/>
            </a:stretch>
          </p:blipFill>
          <p:spPr>
            <a:xfrm>
              <a:off x="600787" y="4406725"/>
              <a:ext cx="197075" cy="197075"/>
            </a:xfrm>
            <a:prstGeom prst="rect">
              <a:avLst/>
            </a:prstGeom>
            <a:noFill/>
            <a:ln>
              <a:noFill/>
            </a:ln>
            <a:effectLst>
              <a:outerShdw blurRad="57150" dist="19050" dir="5400000" algn="bl" rotWithShape="0">
                <a:srgbClr val="000000">
                  <a:alpha val="50000"/>
                </a:srgbClr>
              </a:outerShdw>
            </a:effectLst>
          </p:spPr>
        </p:pic>
        <p:pic>
          <p:nvPicPr>
            <p:cNvPr id="52" name="Google Shape;52;p5"/>
            <p:cNvPicPr preferRelativeResize="0"/>
            <p:nvPr/>
          </p:nvPicPr>
          <p:blipFill>
            <a:blip r:embed="rId4">
              <a:alphaModFix amt="80000"/>
            </a:blip>
            <a:stretch>
              <a:fillRect/>
            </a:stretch>
          </p:blipFill>
          <p:spPr>
            <a:xfrm>
              <a:off x="8346137" y="4406725"/>
              <a:ext cx="197075" cy="197075"/>
            </a:xfrm>
            <a:prstGeom prst="rect">
              <a:avLst/>
            </a:prstGeom>
            <a:noFill/>
            <a:ln>
              <a:noFill/>
            </a:ln>
            <a:effectLst>
              <a:outerShdw blurRad="57150" dist="19050" dir="5400000" algn="bl" rotWithShape="0">
                <a:srgbClr val="000000">
                  <a:alpha val="50000"/>
                </a:srgbClr>
              </a:outerShdw>
            </a:effectLst>
          </p:spPr>
        </p:pic>
      </p:grpSp>
      <p:sp>
        <p:nvSpPr>
          <p:cNvPr id="53" name="Google Shape;53;p5"/>
          <p:cNvSpPr txBox="1">
            <a:spLocks noGrp="1"/>
          </p:cNvSpPr>
          <p:nvPr>
            <p:ph type="subTitle" idx="1"/>
          </p:nvPr>
        </p:nvSpPr>
        <p:spPr>
          <a:xfrm>
            <a:off x="958775" y="3241583"/>
            <a:ext cx="1833900" cy="78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400"/>
              <a:buNone/>
              <a:defRPr>
                <a:solidFill>
                  <a:schemeClr val="dk1"/>
                </a:solidFill>
              </a:defRPr>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a:endParaRPr/>
          </a:p>
        </p:txBody>
      </p:sp>
      <p:sp>
        <p:nvSpPr>
          <p:cNvPr id="54" name="Google Shape;54;p5"/>
          <p:cNvSpPr txBox="1">
            <a:spLocks noGrp="1"/>
          </p:cNvSpPr>
          <p:nvPr>
            <p:ph type="subTitle" idx="2"/>
          </p:nvPr>
        </p:nvSpPr>
        <p:spPr>
          <a:xfrm>
            <a:off x="6347425" y="2174785"/>
            <a:ext cx="1837800" cy="78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400"/>
              <a:buNone/>
              <a:defRPr>
                <a:solidFill>
                  <a:schemeClr val="dk1"/>
                </a:solidFill>
              </a:defRPr>
            </a:lvl1pPr>
            <a:lvl2pPr lvl="1" rtl="0">
              <a:lnSpc>
                <a:spcPct val="100000"/>
              </a:lnSpc>
              <a:spcBef>
                <a:spcPts val="0"/>
              </a:spcBef>
              <a:spcAft>
                <a:spcPts val="0"/>
              </a:spcAft>
              <a:buClr>
                <a:srgbClr val="000000"/>
              </a:buClr>
              <a:buSzPts val="1400"/>
              <a:buNone/>
              <a:defRPr>
                <a:solidFill>
                  <a:srgbClr val="000000"/>
                </a:solidFill>
              </a:defRPr>
            </a:lvl2pPr>
            <a:lvl3pPr lvl="2" rtl="0">
              <a:lnSpc>
                <a:spcPct val="100000"/>
              </a:lnSpc>
              <a:spcBef>
                <a:spcPts val="0"/>
              </a:spcBef>
              <a:spcAft>
                <a:spcPts val="0"/>
              </a:spcAft>
              <a:buClr>
                <a:srgbClr val="000000"/>
              </a:buClr>
              <a:buSzPts val="1400"/>
              <a:buNone/>
              <a:defRPr>
                <a:solidFill>
                  <a:srgbClr val="000000"/>
                </a:solidFill>
              </a:defRPr>
            </a:lvl3pPr>
            <a:lvl4pPr lvl="3" rtl="0">
              <a:lnSpc>
                <a:spcPct val="100000"/>
              </a:lnSpc>
              <a:spcBef>
                <a:spcPts val="0"/>
              </a:spcBef>
              <a:spcAft>
                <a:spcPts val="0"/>
              </a:spcAft>
              <a:buClr>
                <a:srgbClr val="000000"/>
              </a:buClr>
              <a:buSzPts val="1400"/>
              <a:buNone/>
              <a:defRPr>
                <a:solidFill>
                  <a:srgbClr val="000000"/>
                </a:solidFill>
              </a:defRPr>
            </a:lvl4pPr>
            <a:lvl5pPr lvl="4" rtl="0">
              <a:lnSpc>
                <a:spcPct val="100000"/>
              </a:lnSpc>
              <a:spcBef>
                <a:spcPts val="0"/>
              </a:spcBef>
              <a:spcAft>
                <a:spcPts val="0"/>
              </a:spcAft>
              <a:buClr>
                <a:srgbClr val="000000"/>
              </a:buClr>
              <a:buSzPts val="1400"/>
              <a:buNone/>
              <a:defRPr>
                <a:solidFill>
                  <a:srgbClr val="000000"/>
                </a:solidFill>
              </a:defRPr>
            </a:lvl5pPr>
            <a:lvl6pPr lvl="5" rtl="0">
              <a:lnSpc>
                <a:spcPct val="100000"/>
              </a:lnSpc>
              <a:spcBef>
                <a:spcPts val="0"/>
              </a:spcBef>
              <a:spcAft>
                <a:spcPts val="0"/>
              </a:spcAft>
              <a:buClr>
                <a:srgbClr val="000000"/>
              </a:buClr>
              <a:buSzPts val="1400"/>
              <a:buNone/>
              <a:defRPr>
                <a:solidFill>
                  <a:srgbClr val="000000"/>
                </a:solidFill>
              </a:defRPr>
            </a:lvl6pPr>
            <a:lvl7pPr lvl="6" rtl="0">
              <a:lnSpc>
                <a:spcPct val="100000"/>
              </a:lnSpc>
              <a:spcBef>
                <a:spcPts val="0"/>
              </a:spcBef>
              <a:spcAft>
                <a:spcPts val="0"/>
              </a:spcAft>
              <a:buClr>
                <a:srgbClr val="000000"/>
              </a:buClr>
              <a:buSzPts val="1400"/>
              <a:buNone/>
              <a:defRPr>
                <a:solidFill>
                  <a:srgbClr val="000000"/>
                </a:solidFill>
              </a:defRPr>
            </a:lvl7pPr>
            <a:lvl8pPr lvl="7" rtl="0">
              <a:lnSpc>
                <a:spcPct val="100000"/>
              </a:lnSpc>
              <a:spcBef>
                <a:spcPts val="0"/>
              </a:spcBef>
              <a:spcAft>
                <a:spcPts val="0"/>
              </a:spcAft>
              <a:buClr>
                <a:srgbClr val="000000"/>
              </a:buClr>
              <a:buSzPts val="1400"/>
              <a:buNone/>
              <a:defRPr>
                <a:solidFill>
                  <a:srgbClr val="000000"/>
                </a:solidFill>
              </a:defRPr>
            </a:lvl8pPr>
            <a:lvl9pPr lvl="8" rtl="0">
              <a:lnSpc>
                <a:spcPct val="100000"/>
              </a:lnSpc>
              <a:spcBef>
                <a:spcPts val="0"/>
              </a:spcBef>
              <a:spcAft>
                <a:spcPts val="0"/>
              </a:spcAft>
              <a:buClr>
                <a:srgbClr val="000000"/>
              </a:buClr>
              <a:buSzPts val="1400"/>
              <a:buNone/>
              <a:defRPr>
                <a:solidFill>
                  <a:srgbClr val="000000"/>
                </a:solidFill>
              </a:defRPr>
            </a:lvl9pPr>
          </a:lstStyle>
          <a:p>
            <a:endParaRPr/>
          </a:p>
        </p:txBody>
      </p:sp>
      <p:sp>
        <p:nvSpPr>
          <p:cNvPr id="55" name="Google Shape;55;p5"/>
          <p:cNvSpPr txBox="1">
            <a:spLocks noGrp="1"/>
          </p:cNvSpPr>
          <p:nvPr>
            <p:ph type="ctrTitle"/>
          </p:nvPr>
        </p:nvSpPr>
        <p:spPr>
          <a:xfrm>
            <a:off x="958775" y="2723859"/>
            <a:ext cx="1833900" cy="4980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Clr>
                <a:srgbClr val="000000"/>
              </a:buClr>
              <a:buSzPts val="1800"/>
              <a:buNone/>
              <a:defRPr sz="1800"/>
            </a:lvl1pPr>
            <a:lvl2pPr lvl="1"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2pPr>
            <a:lvl3pPr lvl="2"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3pPr>
            <a:lvl4pPr lvl="3"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4pPr>
            <a:lvl5pPr lvl="4"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5pPr>
            <a:lvl6pPr lvl="5"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6pPr>
            <a:lvl7pPr lvl="6"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7pPr>
            <a:lvl8pPr lvl="7"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8pPr>
            <a:lvl9pPr lvl="8"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9pPr>
          </a:lstStyle>
          <a:p>
            <a:endParaRPr/>
          </a:p>
        </p:txBody>
      </p:sp>
      <p:sp>
        <p:nvSpPr>
          <p:cNvPr id="56" name="Google Shape;56;p5"/>
          <p:cNvSpPr txBox="1">
            <a:spLocks noGrp="1"/>
          </p:cNvSpPr>
          <p:nvPr>
            <p:ph type="ctrTitle" idx="3"/>
          </p:nvPr>
        </p:nvSpPr>
        <p:spPr>
          <a:xfrm>
            <a:off x="6347425" y="1657059"/>
            <a:ext cx="1837800" cy="4980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rgbClr val="000000"/>
              </a:buClr>
              <a:buSzPts val="1800"/>
              <a:buNone/>
              <a:defRPr sz="1800"/>
            </a:lvl1pPr>
            <a:lvl2pPr lvl="1"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2pPr>
            <a:lvl3pPr lvl="2"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3pPr>
            <a:lvl4pPr lvl="3"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4pPr>
            <a:lvl5pPr lvl="4"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5pPr>
            <a:lvl6pPr lvl="5"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6pPr>
            <a:lvl7pPr lvl="6"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7pPr>
            <a:lvl8pPr lvl="7"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8pPr>
            <a:lvl9pPr lvl="8" algn="ctr" rtl="0">
              <a:spcBef>
                <a:spcPts val="0"/>
              </a:spcBef>
              <a:spcAft>
                <a:spcPts val="0"/>
              </a:spcAft>
              <a:buClr>
                <a:srgbClr val="000000"/>
              </a:buClr>
              <a:buSzPts val="1800"/>
              <a:buFont typeface="Dela Gothic One"/>
              <a:buNone/>
              <a:defRPr sz="1800">
                <a:solidFill>
                  <a:srgbClr val="000000"/>
                </a:solidFill>
                <a:latin typeface="Dela Gothic One"/>
                <a:ea typeface="Dela Gothic One"/>
                <a:cs typeface="Dela Gothic One"/>
                <a:sym typeface="Dela Gothic One"/>
              </a:defRPr>
            </a:lvl9pPr>
          </a:lstStyle>
          <a:p>
            <a:endParaRPr/>
          </a:p>
        </p:txBody>
      </p:sp>
      <p:sp>
        <p:nvSpPr>
          <p:cNvPr id="57" name="Google Shape;57;p5"/>
          <p:cNvSpPr txBox="1">
            <a:spLocks noGrp="1"/>
          </p:cNvSpPr>
          <p:nvPr>
            <p:ph type="ctrTitle" idx="4"/>
          </p:nvPr>
        </p:nvSpPr>
        <p:spPr>
          <a:xfrm>
            <a:off x="723600" y="528928"/>
            <a:ext cx="7696800" cy="531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2400"/>
              <a:buNone/>
              <a:defRPr sz="2800"/>
            </a:lvl1pPr>
            <a:lvl2pPr lvl="1"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2pPr>
            <a:lvl3pPr lvl="2"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3pPr>
            <a:lvl4pPr lvl="3"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4pPr>
            <a:lvl5pPr lvl="4"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5pPr>
            <a:lvl6pPr lvl="5"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6pPr>
            <a:lvl7pPr lvl="6"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7pPr>
            <a:lvl8pPr lvl="7"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8pPr>
            <a:lvl9pPr lvl="8"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9pPr>
          </a:lstStyle>
          <a:p>
            <a:endParaRPr/>
          </a:p>
        </p:txBody>
      </p:sp>
      <p:pic>
        <p:nvPicPr>
          <p:cNvPr id="58" name="Google Shape;58;p5"/>
          <p:cNvPicPr preferRelativeResize="0"/>
          <p:nvPr/>
        </p:nvPicPr>
        <p:blipFill>
          <a:blip r:embed="rId5">
            <a:alphaModFix/>
          </a:blip>
          <a:stretch>
            <a:fillRect/>
          </a:stretch>
        </p:blipFill>
        <p:spPr>
          <a:xfrm>
            <a:off x="4944425" y="-58475"/>
            <a:ext cx="3172352" cy="687750"/>
          </a:xfrm>
          <a:prstGeom prst="rect">
            <a:avLst/>
          </a:prstGeom>
          <a:noFill/>
          <a:ln>
            <a:noFill/>
          </a:ln>
        </p:spPr>
      </p:pic>
      <p:pic>
        <p:nvPicPr>
          <p:cNvPr id="59" name="Google Shape;59;p5"/>
          <p:cNvPicPr preferRelativeResize="0"/>
          <p:nvPr/>
        </p:nvPicPr>
        <p:blipFill rotWithShape="1">
          <a:blip r:embed="rId6">
            <a:alphaModFix/>
          </a:blip>
          <a:srcRect l="14827" t="26315" r="14834" b="26311"/>
          <a:stretch/>
        </p:blipFill>
        <p:spPr>
          <a:xfrm>
            <a:off x="497775" y="4603800"/>
            <a:ext cx="3574451" cy="5219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1"/>
        <p:cNvGrpSpPr/>
        <p:nvPr/>
      </p:nvGrpSpPr>
      <p:grpSpPr>
        <a:xfrm>
          <a:off x="0" y="0"/>
          <a:ext cx="0" cy="0"/>
          <a:chOff x="0" y="0"/>
          <a:chExt cx="0" cy="0"/>
        </a:xfrm>
      </p:grpSpPr>
      <p:grpSp>
        <p:nvGrpSpPr>
          <p:cNvPr id="72" name="Google Shape;72;p7"/>
          <p:cNvGrpSpPr/>
          <p:nvPr/>
        </p:nvGrpSpPr>
        <p:grpSpPr>
          <a:xfrm>
            <a:off x="0" y="0"/>
            <a:ext cx="9144003" cy="5143499"/>
            <a:chOff x="0" y="0"/>
            <a:chExt cx="9144003" cy="5143499"/>
          </a:xfrm>
        </p:grpSpPr>
        <p:pic>
          <p:nvPicPr>
            <p:cNvPr id="73" name="Google Shape;73;p7"/>
            <p:cNvPicPr preferRelativeResize="0"/>
            <p:nvPr/>
          </p:nvPicPr>
          <p:blipFill rotWithShape="1">
            <a:blip r:embed="rId2">
              <a:alphaModFix amt="50000"/>
            </a:blip>
            <a:srcRect t="487" b="9"/>
            <a:stretch/>
          </p:blipFill>
          <p:spPr>
            <a:xfrm>
              <a:off x="0" y="0"/>
              <a:ext cx="9144003" cy="5143499"/>
            </a:xfrm>
            <a:prstGeom prst="rect">
              <a:avLst/>
            </a:prstGeom>
            <a:noFill/>
            <a:ln>
              <a:noFill/>
            </a:ln>
          </p:spPr>
        </p:pic>
        <p:pic>
          <p:nvPicPr>
            <p:cNvPr id="74" name="Google Shape;74;p7"/>
            <p:cNvPicPr preferRelativeResize="0"/>
            <p:nvPr/>
          </p:nvPicPr>
          <p:blipFill rotWithShape="1">
            <a:blip r:embed="rId3">
              <a:alphaModFix amt="50000"/>
            </a:blip>
            <a:srcRect l="5736" t="10012" r="5736" b="10012"/>
            <a:stretch/>
          </p:blipFill>
          <p:spPr>
            <a:xfrm>
              <a:off x="176400" y="204600"/>
              <a:ext cx="8791199" cy="4734300"/>
            </a:xfrm>
            <a:prstGeom prst="rect">
              <a:avLst/>
            </a:prstGeom>
            <a:noFill/>
            <a:ln>
              <a:noFill/>
            </a:ln>
          </p:spPr>
        </p:pic>
        <p:pic>
          <p:nvPicPr>
            <p:cNvPr id="75" name="Google Shape;75;p7"/>
            <p:cNvPicPr preferRelativeResize="0"/>
            <p:nvPr/>
          </p:nvPicPr>
          <p:blipFill>
            <a:blip r:embed="rId4">
              <a:alphaModFix amt="50000"/>
            </a:blip>
            <a:stretch>
              <a:fillRect/>
            </a:stretch>
          </p:blipFill>
          <p:spPr>
            <a:xfrm>
              <a:off x="600787" y="539700"/>
              <a:ext cx="197075" cy="197075"/>
            </a:xfrm>
            <a:prstGeom prst="rect">
              <a:avLst/>
            </a:prstGeom>
            <a:noFill/>
            <a:ln>
              <a:noFill/>
            </a:ln>
            <a:effectLst>
              <a:outerShdw blurRad="57150" dist="19050" dir="5400000" algn="bl" rotWithShape="0">
                <a:srgbClr val="000000">
                  <a:alpha val="50000"/>
                </a:srgbClr>
              </a:outerShdw>
            </a:effectLst>
          </p:spPr>
        </p:pic>
        <p:pic>
          <p:nvPicPr>
            <p:cNvPr id="76" name="Google Shape;76;p7"/>
            <p:cNvPicPr preferRelativeResize="0"/>
            <p:nvPr/>
          </p:nvPicPr>
          <p:blipFill>
            <a:blip r:embed="rId4">
              <a:alphaModFix amt="50000"/>
            </a:blip>
            <a:stretch>
              <a:fillRect/>
            </a:stretch>
          </p:blipFill>
          <p:spPr>
            <a:xfrm>
              <a:off x="8346137" y="539700"/>
              <a:ext cx="197075" cy="197075"/>
            </a:xfrm>
            <a:prstGeom prst="rect">
              <a:avLst/>
            </a:prstGeom>
            <a:noFill/>
            <a:ln>
              <a:noFill/>
            </a:ln>
            <a:effectLst>
              <a:outerShdw blurRad="57150" dist="19050" dir="5400000" algn="bl" rotWithShape="0">
                <a:srgbClr val="000000">
                  <a:alpha val="50000"/>
                </a:srgbClr>
              </a:outerShdw>
            </a:effectLst>
          </p:spPr>
        </p:pic>
        <p:pic>
          <p:nvPicPr>
            <p:cNvPr id="77" name="Google Shape;77;p7"/>
            <p:cNvPicPr preferRelativeResize="0"/>
            <p:nvPr/>
          </p:nvPicPr>
          <p:blipFill>
            <a:blip r:embed="rId4">
              <a:alphaModFix amt="50000"/>
            </a:blip>
            <a:stretch>
              <a:fillRect/>
            </a:stretch>
          </p:blipFill>
          <p:spPr>
            <a:xfrm>
              <a:off x="600787" y="4406725"/>
              <a:ext cx="197075" cy="197075"/>
            </a:xfrm>
            <a:prstGeom prst="rect">
              <a:avLst/>
            </a:prstGeom>
            <a:noFill/>
            <a:ln>
              <a:noFill/>
            </a:ln>
            <a:effectLst>
              <a:outerShdw blurRad="57150" dist="19050" dir="5400000" algn="bl" rotWithShape="0">
                <a:srgbClr val="000000">
                  <a:alpha val="50000"/>
                </a:srgbClr>
              </a:outerShdw>
            </a:effectLst>
          </p:spPr>
        </p:pic>
        <p:pic>
          <p:nvPicPr>
            <p:cNvPr id="78" name="Google Shape;78;p7"/>
            <p:cNvPicPr preferRelativeResize="0"/>
            <p:nvPr/>
          </p:nvPicPr>
          <p:blipFill>
            <a:blip r:embed="rId4">
              <a:alphaModFix amt="50000"/>
            </a:blip>
            <a:stretch>
              <a:fillRect/>
            </a:stretch>
          </p:blipFill>
          <p:spPr>
            <a:xfrm>
              <a:off x="8346137" y="4406725"/>
              <a:ext cx="197075" cy="197075"/>
            </a:xfrm>
            <a:prstGeom prst="rect">
              <a:avLst/>
            </a:prstGeom>
            <a:noFill/>
            <a:ln>
              <a:noFill/>
            </a:ln>
            <a:effectLst>
              <a:outerShdw blurRad="57150" dist="19050" dir="5400000" algn="bl" rotWithShape="0">
                <a:srgbClr val="000000">
                  <a:alpha val="50000"/>
                </a:srgbClr>
              </a:outerShdw>
            </a:effectLst>
          </p:spPr>
        </p:pic>
      </p:grpSp>
      <p:sp>
        <p:nvSpPr>
          <p:cNvPr id="79" name="Google Shape;79;p7"/>
          <p:cNvSpPr txBox="1">
            <a:spLocks noGrp="1"/>
          </p:cNvSpPr>
          <p:nvPr>
            <p:ph type="title"/>
          </p:nvPr>
        </p:nvSpPr>
        <p:spPr>
          <a:xfrm>
            <a:off x="910800" y="998350"/>
            <a:ext cx="3858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800"/>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80" name="Google Shape;80;p7"/>
          <p:cNvSpPr txBox="1">
            <a:spLocks noGrp="1"/>
          </p:cNvSpPr>
          <p:nvPr>
            <p:ph type="subTitle" idx="1"/>
          </p:nvPr>
        </p:nvSpPr>
        <p:spPr>
          <a:xfrm>
            <a:off x="910800" y="1636950"/>
            <a:ext cx="3858600" cy="192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Montserrat"/>
              <a:buChar char="●"/>
              <a:defRPr/>
            </a:lvl1pPr>
            <a:lvl2pPr lvl="1" algn="ctr" rtl="0">
              <a:lnSpc>
                <a:spcPct val="100000"/>
              </a:lnSpc>
              <a:spcBef>
                <a:spcPts val="0"/>
              </a:spcBef>
              <a:spcAft>
                <a:spcPts val="0"/>
              </a:spcAft>
              <a:buSzPts val="1400"/>
              <a:buFont typeface="Montserrat"/>
              <a:buChar char="○"/>
              <a:defRPr/>
            </a:lvl2pPr>
            <a:lvl3pPr lvl="2" algn="ctr" rtl="0">
              <a:lnSpc>
                <a:spcPct val="100000"/>
              </a:lnSpc>
              <a:spcBef>
                <a:spcPts val="1600"/>
              </a:spcBef>
              <a:spcAft>
                <a:spcPts val="0"/>
              </a:spcAft>
              <a:buSzPts val="1400"/>
              <a:buFont typeface="Montserrat"/>
              <a:buChar char="■"/>
              <a:defRPr/>
            </a:lvl3pPr>
            <a:lvl4pPr lvl="3" algn="ctr" rtl="0">
              <a:lnSpc>
                <a:spcPct val="100000"/>
              </a:lnSpc>
              <a:spcBef>
                <a:spcPts val="1600"/>
              </a:spcBef>
              <a:spcAft>
                <a:spcPts val="0"/>
              </a:spcAft>
              <a:buSzPts val="1400"/>
              <a:buFont typeface="Montserrat"/>
              <a:buChar char="●"/>
              <a:defRPr/>
            </a:lvl4pPr>
            <a:lvl5pPr lvl="4" algn="ctr" rtl="0">
              <a:lnSpc>
                <a:spcPct val="100000"/>
              </a:lnSpc>
              <a:spcBef>
                <a:spcPts val="1600"/>
              </a:spcBef>
              <a:spcAft>
                <a:spcPts val="0"/>
              </a:spcAft>
              <a:buSzPts val="1400"/>
              <a:buFont typeface="Montserrat"/>
              <a:buChar char="○"/>
              <a:defRPr/>
            </a:lvl5pPr>
            <a:lvl6pPr lvl="5" algn="ctr" rtl="0">
              <a:lnSpc>
                <a:spcPct val="100000"/>
              </a:lnSpc>
              <a:spcBef>
                <a:spcPts val="1600"/>
              </a:spcBef>
              <a:spcAft>
                <a:spcPts val="0"/>
              </a:spcAft>
              <a:buSzPts val="1400"/>
              <a:buFont typeface="Montserrat"/>
              <a:buChar char="■"/>
              <a:defRPr/>
            </a:lvl6pPr>
            <a:lvl7pPr lvl="6" algn="ctr" rtl="0">
              <a:lnSpc>
                <a:spcPct val="100000"/>
              </a:lnSpc>
              <a:spcBef>
                <a:spcPts val="1600"/>
              </a:spcBef>
              <a:spcAft>
                <a:spcPts val="0"/>
              </a:spcAft>
              <a:buSzPts val="1400"/>
              <a:buFont typeface="Montserrat"/>
              <a:buChar char="●"/>
              <a:defRPr/>
            </a:lvl7pPr>
            <a:lvl8pPr lvl="7" algn="ctr" rtl="0">
              <a:lnSpc>
                <a:spcPct val="100000"/>
              </a:lnSpc>
              <a:spcBef>
                <a:spcPts val="1600"/>
              </a:spcBef>
              <a:spcAft>
                <a:spcPts val="0"/>
              </a:spcAft>
              <a:buSzPts val="1400"/>
              <a:buFont typeface="Montserrat"/>
              <a:buChar char="○"/>
              <a:defRPr/>
            </a:lvl8pPr>
            <a:lvl9pPr lvl="8" algn="ctr" rtl="0">
              <a:lnSpc>
                <a:spcPct val="100000"/>
              </a:lnSpc>
              <a:spcBef>
                <a:spcPts val="1600"/>
              </a:spcBef>
              <a:spcAft>
                <a:spcPts val="1600"/>
              </a:spcAft>
              <a:buSzPts val="1400"/>
              <a:buFont typeface="Montserrat"/>
              <a:buChar char="■"/>
              <a:defRPr/>
            </a:lvl9pPr>
          </a:lstStyle>
          <a:p>
            <a:endParaRPr/>
          </a:p>
        </p:txBody>
      </p:sp>
      <p:pic>
        <p:nvPicPr>
          <p:cNvPr id="81" name="Google Shape;81;p7"/>
          <p:cNvPicPr preferRelativeResize="0"/>
          <p:nvPr/>
        </p:nvPicPr>
        <p:blipFill>
          <a:blip r:embed="rId5">
            <a:alphaModFix/>
          </a:blip>
          <a:stretch>
            <a:fillRect/>
          </a:stretch>
        </p:blipFill>
        <p:spPr>
          <a:xfrm>
            <a:off x="4944425" y="-58475"/>
            <a:ext cx="3172352" cy="687750"/>
          </a:xfrm>
          <a:prstGeom prst="rect">
            <a:avLst/>
          </a:prstGeom>
          <a:noFill/>
          <a:ln>
            <a:noFill/>
          </a:ln>
        </p:spPr>
      </p:pic>
      <p:pic>
        <p:nvPicPr>
          <p:cNvPr id="82" name="Google Shape;82;p7"/>
          <p:cNvPicPr preferRelativeResize="0"/>
          <p:nvPr/>
        </p:nvPicPr>
        <p:blipFill rotWithShape="1">
          <a:blip r:embed="rId6">
            <a:alphaModFix/>
          </a:blip>
          <a:srcRect l="14827" t="26315" r="14834" b="26311"/>
          <a:stretch/>
        </p:blipFill>
        <p:spPr>
          <a:xfrm>
            <a:off x="497775" y="4603800"/>
            <a:ext cx="3574451" cy="5219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3"/>
        <p:cNvGrpSpPr/>
        <p:nvPr/>
      </p:nvGrpSpPr>
      <p:grpSpPr>
        <a:xfrm>
          <a:off x="0" y="0"/>
          <a:ext cx="0" cy="0"/>
          <a:chOff x="0" y="0"/>
          <a:chExt cx="0" cy="0"/>
        </a:xfrm>
      </p:grpSpPr>
      <p:grpSp>
        <p:nvGrpSpPr>
          <p:cNvPr id="84" name="Google Shape;84;p8"/>
          <p:cNvGrpSpPr/>
          <p:nvPr/>
        </p:nvGrpSpPr>
        <p:grpSpPr>
          <a:xfrm>
            <a:off x="0" y="0"/>
            <a:ext cx="9144003" cy="5143499"/>
            <a:chOff x="0" y="0"/>
            <a:chExt cx="9144003" cy="5143499"/>
          </a:xfrm>
        </p:grpSpPr>
        <p:pic>
          <p:nvPicPr>
            <p:cNvPr id="85" name="Google Shape;85;p8"/>
            <p:cNvPicPr preferRelativeResize="0"/>
            <p:nvPr/>
          </p:nvPicPr>
          <p:blipFill rotWithShape="1">
            <a:blip r:embed="rId2">
              <a:alphaModFix amt="80000"/>
            </a:blip>
            <a:srcRect t="487" b="9"/>
            <a:stretch/>
          </p:blipFill>
          <p:spPr>
            <a:xfrm>
              <a:off x="0" y="0"/>
              <a:ext cx="9144003" cy="5143499"/>
            </a:xfrm>
            <a:prstGeom prst="rect">
              <a:avLst/>
            </a:prstGeom>
            <a:noFill/>
            <a:ln>
              <a:noFill/>
            </a:ln>
          </p:spPr>
        </p:pic>
        <p:pic>
          <p:nvPicPr>
            <p:cNvPr id="86" name="Google Shape;86;p8"/>
            <p:cNvPicPr preferRelativeResize="0"/>
            <p:nvPr/>
          </p:nvPicPr>
          <p:blipFill rotWithShape="1">
            <a:blip r:embed="rId3">
              <a:alphaModFix amt="80000"/>
            </a:blip>
            <a:srcRect l="5736" t="10012" r="5736" b="10012"/>
            <a:stretch/>
          </p:blipFill>
          <p:spPr>
            <a:xfrm>
              <a:off x="176400" y="204600"/>
              <a:ext cx="8791199" cy="4734300"/>
            </a:xfrm>
            <a:prstGeom prst="rect">
              <a:avLst/>
            </a:prstGeom>
            <a:noFill/>
            <a:ln>
              <a:noFill/>
            </a:ln>
          </p:spPr>
        </p:pic>
        <p:pic>
          <p:nvPicPr>
            <p:cNvPr id="87" name="Google Shape;87;p8"/>
            <p:cNvPicPr preferRelativeResize="0"/>
            <p:nvPr/>
          </p:nvPicPr>
          <p:blipFill>
            <a:blip r:embed="rId4">
              <a:alphaModFix amt="80000"/>
            </a:blip>
            <a:stretch>
              <a:fillRect/>
            </a:stretch>
          </p:blipFill>
          <p:spPr>
            <a:xfrm>
              <a:off x="600787" y="539700"/>
              <a:ext cx="197075" cy="197075"/>
            </a:xfrm>
            <a:prstGeom prst="rect">
              <a:avLst/>
            </a:prstGeom>
            <a:noFill/>
            <a:ln>
              <a:noFill/>
            </a:ln>
            <a:effectLst>
              <a:outerShdw blurRad="57150" dist="19050" dir="5400000" algn="bl" rotWithShape="0">
                <a:srgbClr val="000000">
                  <a:alpha val="50000"/>
                </a:srgbClr>
              </a:outerShdw>
            </a:effectLst>
          </p:spPr>
        </p:pic>
        <p:pic>
          <p:nvPicPr>
            <p:cNvPr id="88" name="Google Shape;88;p8"/>
            <p:cNvPicPr preferRelativeResize="0"/>
            <p:nvPr/>
          </p:nvPicPr>
          <p:blipFill>
            <a:blip r:embed="rId4">
              <a:alphaModFix amt="80000"/>
            </a:blip>
            <a:stretch>
              <a:fillRect/>
            </a:stretch>
          </p:blipFill>
          <p:spPr>
            <a:xfrm>
              <a:off x="8346137" y="539700"/>
              <a:ext cx="197075" cy="197075"/>
            </a:xfrm>
            <a:prstGeom prst="rect">
              <a:avLst/>
            </a:prstGeom>
            <a:noFill/>
            <a:ln>
              <a:noFill/>
            </a:ln>
            <a:effectLst>
              <a:outerShdw blurRad="57150" dist="19050" dir="5400000" algn="bl" rotWithShape="0">
                <a:srgbClr val="000000">
                  <a:alpha val="50000"/>
                </a:srgbClr>
              </a:outerShdw>
            </a:effectLst>
          </p:spPr>
        </p:pic>
        <p:pic>
          <p:nvPicPr>
            <p:cNvPr id="89" name="Google Shape;89;p8"/>
            <p:cNvPicPr preferRelativeResize="0"/>
            <p:nvPr/>
          </p:nvPicPr>
          <p:blipFill>
            <a:blip r:embed="rId4">
              <a:alphaModFix amt="80000"/>
            </a:blip>
            <a:stretch>
              <a:fillRect/>
            </a:stretch>
          </p:blipFill>
          <p:spPr>
            <a:xfrm>
              <a:off x="600787" y="4406725"/>
              <a:ext cx="197075" cy="197075"/>
            </a:xfrm>
            <a:prstGeom prst="rect">
              <a:avLst/>
            </a:prstGeom>
            <a:noFill/>
            <a:ln>
              <a:noFill/>
            </a:ln>
            <a:effectLst>
              <a:outerShdw blurRad="57150" dist="19050" dir="5400000" algn="bl" rotWithShape="0">
                <a:srgbClr val="000000">
                  <a:alpha val="50000"/>
                </a:srgbClr>
              </a:outerShdw>
            </a:effectLst>
          </p:spPr>
        </p:pic>
        <p:pic>
          <p:nvPicPr>
            <p:cNvPr id="90" name="Google Shape;90;p8"/>
            <p:cNvPicPr preferRelativeResize="0"/>
            <p:nvPr/>
          </p:nvPicPr>
          <p:blipFill>
            <a:blip r:embed="rId4">
              <a:alphaModFix amt="80000"/>
            </a:blip>
            <a:stretch>
              <a:fillRect/>
            </a:stretch>
          </p:blipFill>
          <p:spPr>
            <a:xfrm>
              <a:off x="8346137" y="4406725"/>
              <a:ext cx="197075" cy="197075"/>
            </a:xfrm>
            <a:prstGeom prst="rect">
              <a:avLst/>
            </a:prstGeom>
            <a:noFill/>
            <a:ln>
              <a:noFill/>
            </a:ln>
            <a:effectLst>
              <a:outerShdw blurRad="57150" dist="19050" dir="5400000" algn="bl" rotWithShape="0">
                <a:srgbClr val="000000">
                  <a:alpha val="50000"/>
                </a:srgbClr>
              </a:outerShdw>
            </a:effectLst>
          </p:spPr>
        </p:pic>
      </p:grpSp>
      <p:sp>
        <p:nvSpPr>
          <p:cNvPr id="91" name="Google Shape;91;p8"/>
          <p:cNvSpPr txBox="1">
            <a:spLocks noGrp="1"/>
          </p:cNvSpPr>
          <p:nvPr>
            <p:ph type="title"/>
          </p:nvPr>
        </p:nvSpPr>
        <p:spPr>
          <a:xfrm>
            <a:off x="980225" y="1222822"/>
            <a:ext cx="6304800" cy="17787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92" name="Google Shape;92;p8"/>
          <p:cNvPicPr preferRelativeResize="0"/>
          <p:nvPr/>
        </p:nvPicPr>
        <p:blipFill>
          <a:blip r:embed="rId5">
            <a:alphaModFix/>
          </a:blip>
          <a:stretch>
            <a:fillRect/>
          </a:stretch>
        </p:blipFill>
        <p:spPr>
          <a:xfrm>
            <a:off x="4944425" y="-58475"/>
            <a:ext cx="3172352" cy="687750"/>
          </a:xfrm>
          <a:prstGeom prst="rect">
            <a:avLst/>
          </a:prstGeom>
          <a:noFill/>
          <a:ln>
            <a:noFill/>
          </a:ln>
        </p:spPr>
      </p:pic>
      <p:pic>
        <p:nvPicPr>
          <p:cNvPr id="93" name="Google Shape;93;p8"/>
          <p:cNvPicPr preferRelativeResize="0"/>
          <p:nvPr/>
        </p:nvPicPr>
        <p:blipFill rotWithShape="1">
          <a:blip r:embed="rId6">
            <a:alphaModFix/>
          </a:blip>
          <a:srcRect l="14827" t="26315" r="14834" b="26311"/>
          <a:stretch/>
        </p:blipFill>
        <p:spPr>
          <a:xfrm>
            <a:off x="497775" y="4603800"/>
            <a:ext cx="3574451" cy="5219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4"/>
        <p:cNvGrpSpPr/>
        <p:nvPr/>
      </p:nvGrpSpPr>
      <p:grpSpPr>
        <a:xfrm>
          <a:off x="0" y="0"/>
          <a:ext cx="0" cy="0"/>
          <a:chOff x="0" y="0"/>
          <a:chExt cx="0" cy="0"/>
        </a:xfrm>
      </p:grpSpPr>
      <p:pic>
        <p:nvPicPr>
          <p:cNvPr id="95" name="Google Shape;95;p9"/>
          <p:cNvPicPr preferRelativeResize="0"/>
          <p:nvPr/>
        </p:nvPicPr>
        <p:blipFill rotWithShape="1">
          <a:blip r:embed="rId2">
            <a:alphaModFix amt="80000"/>
          </a:blip>
          <a:srcRect t="487" b="9"/>
          <a:stretch/>
        </p:blipFill>
        <p:spPr>
          <a:xfrm>
            <a:off x="0" y="0"/>
            <a:ext cx="9144003" cy="5143499"/>
          </a:xfrm>
          <a:prstGeom prst="rect">
            <a:avLst/>
          </a:prstGeom>
          <a:noFill/>
          <a:ln>
            <a:noFill/>
          </a:ln>
        </p:spPr>
      </p:pic>
      <p:pic>
        <p:nvPicPr>
          <p:cNvPr id="96" name="Google Shape;96;p9"/>
          <p:cNvPicPr preferRelativeResize="0"/>
          <p:nvPr/>
        </p:nvPicPr>
        <p:blipFill rotWithShape="1">
          <a:blip r:embed="rId3">
            <a:alphaModFix/>
          </a:blip>
          <a:srcRect l="5736" t="10012" r="5736" b="10012"/>
          <a:stretch/>
        </p:blipFill>
        <p:spPr>
          <a:xfrm>
            <a:off x="176400" y="204600"/>
            <a:ext cx="8791199" cy="4734300"/>
          </a:xfrm>
          <a:prstGeom prst="rect">
            <a:avLst/>
          </a:prstGeom>
          <a:noFill/>
          <a:ln>
            <a:noFill/>
          </a:ln>
        </p:spPr>
      </p:pic>
      <p:pic>
        <p:nvPicPr>
          <p:cNvPr id="97" name="Google Shape;97;p9"/>
          <p:cNvPicPr preferRelativeResize="0"/>
          <p:nvPr/>
        </p:nvPicPr>
        <p:blipFill>
          <a:blip r:embed="rId4">
            <a:alphaModFix/>
          </a:blip>
          <a:stretch>
            <a:fillRect/>
          </a:stretch>
        </p:blipFill>
        <p:spPr>
          <a:xfrm>
            <a:off x="600787" y="539700"/>
            <a:ext cx="197075" cy="197075"/>
          </a:xfrm>
          <a:prstGeom prst="rect">
            <a:avLst/>
          </a:prstGeom>
          <a:noFill/>
          <a:ln>
            <a:noFill/>
          </a:ln>
          <a:effectLst>
            <a:outerShdw blurRad="57150" dist="19050" dir="5400000" algn="bl" rotWithShape="0">
              <a:srgbClr val="000000">
                <a:alpha val="50000"/>
              </a:srgbClr>
            </a:outerShdw>
          </a:effectLst>
        </p:spPr>
      </p:pic>
      <p:pic>
        <p:nvPicPr>
          <p:cNvPr id="98" name="Google Shape;98;p9"/>
          <p:cNvPicPr preferRelativeResize="0"/>
          <p:nvPr/>
        </p:nvPicPr>
        <p:blipFill>
          <a:blip r:embed="rId4">
            <a:alphaModFix/>
          </a:blip>
          <a:stretch>
            <a:fillRect/>
          </a:stretch>
        </p:blipFill>
        <p:spPr>
          <a:xfrm>
            <a:off x="8346137" y="539700"/>
            <a:ext cx="197075" cy="197075"/>
          </a:xfrm>
          <a:prstGeom prst="rect">
            <a:avLst/>
          </a:prstGeom>
          <a:noFill/>
          <a:ln>
            <a:noFill/>
          </a:ln>
          <a:effectLst>
            <a:outerShdw blurRad="57150" dist="19050" dir="5400000" algn="bl" rotWithShape="0">
              <a:srgbClr val="000000">
                <a:alpha val="50000"/>
              </a:srgbClr>
            </a:outerShdw>
          </a:effectLst>
        </p:spPr>
      </p:pic>
      <p:pic>
        <p:nvPicPr>
          <p:cNvPr id="99" name="Google Shape;99;p9"/>
          <p:cNvPicPr preferRelativeResize="0"/>
          <p:nvPr/>
        </p:nvPicPr>
        <p:blipFill>
          <a:blip r:embed="rId4">
            <a:alphaModFix/>
          </a:blip>
          <a:stretch>
            <a:fillRect/>
          </a:stretch>
        </p:blipFill>
        <p:spPr>
          <a:xfrm>
            <a:off x="600787" y="4406725"/>
            <a:ext cx="197075" cy="197075"/>
          </a:xfrm>
          <a:prstGeom prst="rect">
            <a:avLst/>
          </a:prstGeom>
          <a:noFill/>
          <a:ln>
            <a:noFill/>
          </a:ln>
          <a:effectLst>
            <a:outerShdw blurRad="57150" dist="19050" dir="5400000" algn="bl" rotWithShape="0">
              <a:srgbClr val="000000">
                <a:alpha val="50000"/>
              </a:srgbClr>
            </a:outerShdw>
          </a:effectLst>
        </p:spPr>
      </p:pic>
      <p:pic>
        <p:nvPicPr>
          <p:cNvPr id="100" name="Google Shape;100;p9"/>
          <p:cNvPicPr preferRelativeResize="0"/>
          <p:nvPr/>
        </p:nvPicPr>
        <p:blipFill>
          <a:blip r:embed="rId4">
            <a:alphaModFix/>
          </a:blip>
          <a:stretch>
            <a:fillRect/>
          </a:stretch>
        </p:blipFill>
        <p:spPr>
          <a:xfrm>
            <a:off x="8346137" y="4406725"/>
            <a:ext cx="197075" cy="197075"/>
          </a:xfrm>
          <a:prstGeom prst="rect">
            <a:avLst/>
          </a:prstGeom>
          <a:noFill/>
          <a:ln>
            <a:noFill/>
          </a:ln>
          <a:effectLst>
            <a:outerShdw blurRad="57150" dist="19050" dir="5400000" algn="bl" rotWithShape="0">
              <a:srgbClr val="000000">
                <a:alpha val="50000"/>
              </a:srgbClr>
            </a:outerShdw>
          </a:effectLst>
        </p:spPr>
      </p:pic>
      <p:sp>
        <p:nvSpPr>
          <p:cNvPr id="101" name="Google Shape;101;p9"/>
          <p:cNvSpPr txBox="1">
            <a:spLocks noGrp="1"/>
          </p:cNvSpPr>
          <p:nvPr>
            <p:ph type="title"/>
          </p:nvPr>
        </p:nvSpPr>
        <p:spPr>
          <a:xfrm>
            <a:off x="1172025" y="1343622"/>
            <a:ext cx="5514900" cy="365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800"/>
            </a:lvl1pPr>
            <a:lvl2pPr lvl="1" algn="ctr" rtl="0">
              <a:spcBef>
                <a:spcPts val="0"/>
              </a:spcBef>
              <a:spcAft>
                <a:spcPts val="0"/>
              </a:spcAft>
              <a:buSzPts val="2400"/>
              <a:buNone/>
              <a:defRPr/>
            </a:lvl2pPr>
            <a:lvl3pPr lvl="2" algn="ctr" rtl="0">
              <a:spcBef>
                <a:spcPts val="0"/>
              </a:spcBef>
              <a:spcAft>
                <a:spcPts val="0"/>
              </a:spcAft>
              <a:buSzPts val="2400"/>
              <a:buNone/>
              <a:defRPr/>
            </a:lvl3pPr>
            <a:lvl4pPr lvl="3" algn="ctr" rtl="0">
              <a:spcBef>
                <a:spcPts val="0"/>
              </a:spcBef>
              <a:spcAft>
                <a:spcPts val="0"/>
              </a:spcAft>
              <a:buSzPts val="2400"/>
              <a:buNone/>
              <a:defRPr/>
            </a:lvl4pPr>
            <a:lvl5pPr lvl="4" algn="ctr" rtl="0">
              <a:spcBef>
                <a:spcPts val="0"/>
              </a:spcBef>
              <a:spcAft>
                <a:spcPts val="0"/>
              </a:spcAft>
              <a:buSzPts val="2400"/>
              <a:buNone/>
              <a:defRPr/>
            </a:lvl5pPr>
            <a:lvl6pPr lvl="5" algn="ctr" rtl="0">
              <a:spcBef>
                <a:spcPts val="0"/>
              </a:spcBef>
              <a:spcAft>
                <a:spcPts val="0"/>
              </a:spcAft>
              <a:buSzPts val="2400"/>
              <a:buNone/>
              <a:defRPr/>
            </a:lvl6pPr>
            <a:lvl7pPr lvl="6" algn="ctr" rtl="0">
              <a:spcBef>
                <a:spcPts val="0"/>
              </a:spcBef>
              <a:spcAft>
                <a:spcPts val="0"/>
              </a:spcAft>
              <a:buSzPts val="2400"/>
              <a:buNone/>
              <a:defRPr/>
            </a:lvl7pPr>
            <a:lvl8pPr lvl="7" algn="ctr" rtl="0">
              <a:spcBef>
                <a:spcPts val="0"/>
              </a:spcBef>
              <a:spcAft>
                <a:spcPts val="0"/>
              </a:spcAft>
              <a:buSzPts val="2400"/>
              <a:buNone/>
              <a:defRPr/>
            </a:lvl8pPr>
            <a:lvl9pPr lvl="8" algn="ctr" rtl="0">
              <a:spcBef>
                <a:spcPts val="0"/>
              </a:spcBef>
              <a:spcAft>
                <a:spcPts val="0"/>
              </a:spcAft>
              <a:buSzPts val="2400"/>
              <a:buNone/>
              <a:defRPr/>
            </a:lvl9pPr>
          </a:lstStyle>
          <a:p>
            <a:endParaRPr/>
          </a:p>
        </p:txBody>
      </p:sp>
      <p:sp>
        <p:nvSpPr>
          <p:cNvPr id="102" name="Google Shape;102;p9"/>
          <p:cNvSpPr txBox="1">
            <a:spLocks noGrp="1"/>
          </p:cNvSpPr>
          <p:nvPr>
            <p:ph type="subTitle" idx="1"/>
          </p:nvPr>
        </p:nvSpPr>
        <p:spPr>
          <a:xfrm>
            <a:off x="1172025" y="1956000"/>
            <a:ext cx="5514900" cy="117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103" name="Google Shape;103;p9"/>
          <p:cNvPicPr preferRelativeResize="0"/>
          <p:nvPr/>
        </p:nvPicPr>
        <p:blipFill>
          <a:blip r:embed="rId5">
            <a:alphaModFix/>
          </a:blip>
          <a:stretch>
            <a:fillRect/>
          </a:stretch>
        </p:blipFill>
        <p:spPr>
          <a:xfrm>
            <a:off x="4944425" y="-58475"/>
            <a:ext cx="3172352" cy="687750"/>
          </a:xfrm>
          <a:prstGeom prst="rect">
            <a:avLst/>
          </a:prstGeom>
          <a:noFill/>
          <a:ln>
            <a:noFill/>
          </a:ln>
        </p:spPr>
      </p:pic>
      <p:pic>
        <p:nvPicPr>
          <p:cNvPr id="104" name="Google Shape;104;p9"/>
          <p:cNvPicPr preferRelativeResize="0"/>
          <p:nvPr/>
        </p:nvPicPr>
        <p:blipFill rotWithShape="1">
          <a:blip r:embed="rId6">
            <a:alphaModFix/>
          </a:blip>
          <a:srcRect l="14827" t="26315" r="14834" b="26311"/>
          <a:stretch/>
        </p:blipFill>
        <p:spPr>
          <a:xfrm>
            <a:off x="497775" y="4603800"/>
            <a:ext cx="3574451" cy="5219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8"/>
        <p:cNvGrpSpPr/>
        <p:nvPr/>
      </p:nvGrpSpPr>
      <p:grpSpPr>
        <a:xfrm>
          <a:off x="0" y="0"/>
          <a:ext cx="0" cy="0"/>
          <a:chOff x="0" y="0"/>
          <a:chExt cx="0" cy="0"/>
        </a:xfrm>
      </p:grpSpPr>
      <p:grpSp>
        <p:nvGrpSpPr>
          <p:cNvPr id="109" name="Google Shape;109;p11"/>
          <p:cNvGrpSpPr/>
          <p:nvPr/>
        </p:nvGrpSpPr>
        <p:grpSpPr>
          <a:xfrm>
            <a:off x="0" y="0"/>
            <a:ext cx="9144003" cy="5143499"/>
            <a:chOff x="0" y="0"/>
            <a:chExt cx="9144003" cy="5143499"/>
          </a:xfrm>
        </p:grpSpPr>
        <p:pic>
          <p:nvPicPr>
            <p:cNvPr id="110" name="Google Shape;110;p11"/>
            <p:cNvPicPr preferRelativeResize="0"/>
            <p:nvPr/>
          </p:nvPicPr>
          <p:blipFill rotWithShape="1">
            <a:blip r:embed="rId2">
              <a:alphaModFix amt="50000"/>
            </a:blip>
            <a:srcRect t="487" b="9"/>
            <a:stretch/>
          </p:blipFill>
          <p:spPr>
            <a:xfrm>
              <a:off x="0" y="0"/>
              <a:ext cx="9144003" cy="5143499"/>
            </a:xfrm>
            <a:prstGeom prst="rect">
              <a:avLst/>
            </a:prstGeom>
            <a:noFill/>
            <a:ln>
              <a:noFill/>
            </a:ln>
          </p:spPr>
        </p:pic>
        <p:pic>
          <p:nvPicPr>
            <p:cNvPr id="111" name="Google Shape;111;p11"/>
            <p:cNvPicPr preferRelativeResize="0"/>
            <p:nvPr/>
          </p:nvPicPr>
          <p:blipFill rotWithShape="1">
            <a:blip r:embed="rId3">
              <a:alphaModFix amt="50000"/>
            </a:blip>
            <a:srcRect l="5736" t="10012" r="5736" b="10012"/>
            <a:stretch/>
          </p:blipFill>
          <p:spPr>
            <a:xfrm>
              <a:off x="176400" y="204600"/>
              <a:ext cx="8791199" cy="4734300"/>
            </a:xfrm>
            <a:prstGeom prst="rect">
              <a:avLst/>
            </a:prstGeom>
            <a:noFill/>
            <a:ln>
              <a:noFill/>
            </a:ln>
          </p:spPr>
        </p:pic>
        <p:pic>
          <p:nvPicPr>
            <p:cNvPr id="112" name="Google Shape;112;p11"/>
            <p:cNvPicPr preferRelativeResize="0"/>
            <p:nvPr/>
          </p:nvPicPr>
          <p:blipFill>
            <a:blip r:embed="rId4">
              <a:alphaModFix amt="50000"/>
            </a:blip>
            <a:stretch>
              <a:fillRect/>
            </a:stretch>
          </p:blipFill>
          <p:spPr>
            <a:xfrm>
              <a:off x="600787" y="539700"/>
              <a:ext cx="197075" cy="197075"/>
            </a:xfrm>
            <a:prstGeom prst="rect">
              <a:avLst/>
            </a:prstGeom>
            <a:noFill/>
            <a:ln>
              <a:noFill/>
            </a:ln>
            <a:effectLst>
              <a:outerShdw blurRad="57150" dist="19050" dir="5400000" algn="bl" rotWithShape="0">
                <a:srgbClr val="000000">
                  <a:alpha val="50000"/>
                </a:srgbClr>
              </a:outerShdw>
            </a:effectLst>
          </p:spPr>
        </p:pic>
        <p:pic>
          <p:nvPicPr>
            <p:cNvPr id="113" name="Google Shape;113;p11"/>
            <p:cNvPicPr preferRelativeResize="0"/>
            <p:nvPr/>
          </p:nvPicPr>
          <p:blipFill>
            <a:blip r:embed="rId4">
              <a:alphaModFix amt="50000"/>
            </a:blip>
            <a:stretch>
              <a:fillRect/>
            </a:stretch>
          </p:blipFill>
          <p:spPr>
            <a:xfrm>
              <a:off x="8346137" y="539700"/>
              <a:ext cx="197075" cy="197075"/>
            </a:xfrm>
            <a:prstGeom prst="rect">
              <a:avLst/>
            </a:prstGeom>
            <a:noFill/>
            <a:ln>
              <a:noFill/>
            </a:ln>
            <a:effectLst>
              <a:outerShdw blurRad="57150" dist="19050" dir="5400000" algn="bl" rotWithShape="0">
                <a:srgbClr val="000000">
                  <a:alpha val="50000"/>
                </a:srgbClr>
              </a:outerShdw>
            </a:effectLst>
          </p:spPr>
        </p:pic>
        <p:pic>
          <p:nvPicPr>
            <p:cNvPr id="114" name="Google Shape;114;p11"/>
            <p:cNvPicPr preferRelativeResize="0"/>
            <p:nvPr/>
          </p:nvPicPr>
          <p:blipFill>
            <a:blip r:embed="rId4">
              <a:alphaModFix amt="50000"/>
            </a:blip>
            <a:stretch>
              <a:fillRect/>
            </a:stretch>
          </p:blipFill>
          <p:spPr>
            <a:xfrm>
              <a:off x="600787" y="4406725"/>
              <a:ext cx="197075" cy="197075"/>
            </a:xfrm>
            <a:prstGeom prst="rect">
              <a:avLst/>
            </a:prstGeom>
            <a:noFill/>
            <a:ln>
              <a:noFill/>
            </a:ln>
            <a:effectLst>
              <a:outerShdw blurRad="57150" dist="19050" dir="5400000" algn="bl" rotWithShape="0">
                <a:srgbClr val="000000">
                  <a:alpha val="50000"/>
                </a:srgbClr>
              </a:outerShdw>
            </a:effectLst>
          </p:spPr>
        </p:pic>
        <p:pic>
          <p:nvPicPr>
            <p:cNvPr id="115" name="Google Shape;115;p11"/>
            <p:cNvPicPr preferRelativeResize="0"/>
            <p:nvPr/>
          </p:nvPicPr>
          <p:blipFill>
            <a:blip r:embed="rId4">
              <a:alphaModFix amt="50000"/>
            </a:blip>
            <a:stretch>
              <a:fillRect/>
            </a:stretch>
          </p:blipFill>
          <p:spPr>
            <a:xfrm>
              <a:off x="8346137" y="4406725"/>
              <a:ext cx="197075" cy="197075"/>
            </a:xfrm>
            <a:prstGeom prst="rect">
              <a:avLst/>
            </a:prstGeom>
            <a:noFill/>
            <a:ln>
              <a:noFill/>
            </a:ln>
            <a:effectLst>
              <a:outerShdw blurRad="57150" dist="19050" dir="5400000" algn="bl" rotWithShape="0">
                <a:srgbClr val="000000">
                  <a:alpha val="50000"/>
                </a:srgbClr>
              </a:outerShdw>
            </a:effectLst>
          </p:spPr>
        </p:pic>
      </p:grpSp>
      <p:sp>
        <p:nvSpPr>
          <p:cNvPr id="116" name="Google Shape;116;p11"/>
          <p:cNvSpPr txBox="1">
            <a:spLocks noGrp="1"/>
          </p:cNvSpPr>
          <p:nvPr>
            <p:ph type="title" hasCustomPrompt="1"/>
          </p:nvPr>
        </p:nvSpPr>
        <p:spPr>
          <a:xfrm>
            <a:off x="934650" y="1284225"/>
            <a:ext cx="5539200" cy="1280100"/>
          </a:xfrm>
          <a:prstGeom prst="rect">
            <a:avLst/>
          </a:prstGeom>
        </p:spPr>
        <p:txBody>
          <a:bodyPr spcFirstLastPara="1" wrap="square" lIns="91425" tIns="91425" rIns="91425" bIns="91425" anchor="ctr" anchorCtr="0">
            <a:noAutofit/>
          </a:bodyPr>
          <a:lstStyle>
            <a:lvl1pPr lvl="0">
              <a:spcBef>
                <a:spcPts val="0"/>
              </a:spcBef>
              <a:spcAft>
                <a:spcPts val="0"/>
              </a:spcAft>
              <a:buSzPts val="9600"/>
              <a:buNone/>
              <a:defRPr sz="7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7" name="Google Shape;117;p11"/>
          <p:cNvSpPr txBox="1">
            <a:spLocks noGrp="1"/>
          </p:cNvSpPr>
          <p:nvPr>
            <p:ph type="subTitle" idx="1"/>
          </p:nvPr>
        </p:nvSpPr>
        <p:spPr>
          <a:xfrm>
            <a:off x="934650" y="2681175"/>
            <a:ext cx="55392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pic>
        <p:nvPicPr>
          <p:cNvPr id="118" name="Google Shape;118;p11"/>
          <p:cNvPicPr preferRelativeResize="0"/>
          <p:nvPr/>
        </p:nvPicPr>
        <p:blipFill>
          <a:blip r:embed="rId5">
            <a:alphaModFix/>
          </a:blip>
          <a:stretch>
            <a:fillRect/>
          </a:stretch>
        </p:blipFill>
        <p:spPr>
          <a:xfrm>
            <a:off x="4944425" y="-58475"/>
            <a:ext cx="3172352" cy="687750"/>
          </a:xfrm>
          <a:prstGeom prst="rect">
            <a:avLst/>
          </a:prstGeom>
          <a:noFill/>
          <a:ln>
            <a:noFill/>
          </a:ln>
        </p:spPr>
      </p:pic>
      <p:pic>
        <p:nvPicPr>
          <p:cNvPr id="119" name="Google Shape;119;p11"/>
          <p:cNvPicPr preferRelativeResize="0"/>
          <p:nvPr/>
        </p:nvPicPr>
        <p:blipFill rotWithShape="1">
          <a:blip r:embed="rId6">
            <a:alphaModFix/>
          </a:blip>
          <a:srcRect l="14827" t="26315" r="14834" b="26311"/>
          <a:stretch/>
        </p:blipFill>
        <p:spPr>
          <a:xfrm>
            <a:off x="497775" y="4603800"/>
            <a:ext cx="3574451" cy="5219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20"/>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1"/>
        <p:cNvGrpSpPr/>
        <p:nvPr/>
      </p:nvGrpSpPr>
      <p:grpSpPr>
        <a:xfrm>
          <a:off x="0" y="0"/>
          <a:ext cx="0" cy="0"/>
          <a:chOff x="0" y="0"/>
          <a:chExt cx="0" cy="0"/>
        </a:xfrm>
      </p:grpSpPr>
      <p:grpSp>
        <p:nvGrpSpPr>
          <p:cNvPr id="122" name="Google Shape;122;p13"/>
          <p:cNvGrpSpPr/>
          <p:nvPr/>
        </p:nvGrpSpPr>
        <p:grpSpPr>
          <a:xfrm>
            <a:off x="0" y="0"/>
            <a:ext cx="9144003" cy="5143499"/>
            <a:chOff x="0" y="0"/>
            <a:chExt cx="9144003" cy="5143499"/>
          </a:xfrm>
        </p:grpSpPr>
        <p:pic>
          <p:nvPicPr>
            <p:cNvPr id="123" name="Google Shape;123;p13"/>
            <p:cNvPicPr preferRelativeResize="0"/>
            <p:nvPr/>
          </p:nvPicPr>
          <p:blipFill rotWithShape="1">
            <a:blip r:embed="rId2">
              <a:alphaModFix amt="50000"/>
            </a:blip>
            <a:srcRect t="487" b="9"/>
            <a:stretch/>
          </p:blipFill>
          <p:spPr>
            <a:xfrm>
              <a:off x="0" y="0"/>
              <a:ext cx="9144003" cy="5143499"/>
            </a:xfrm>
            <a:prstGeom prst="rect">
              <a:avLst/>
            </a:prstGeom>
            <a:noFill/>
            <a:ln>
              <a:noFill/>
            </a:ln>
          </p:spPr>
        </p:pic>
        <p:pic>
          <p:nvPicPr>
            <p:cNvPr id="124" name="Google Shape;124;p13"/>
            <p:cNvPicPr preferRelativeResize="0"/>
            <p:nvPr/>
          </p:nvPicPr>
          <p:blipFill rotWithShape="1">
            <a:blip r:embed="rId3">
              <a:alphaModFix amt="50000"/>
            </a:blip>
            <a:srcRect l="5736" t="10012" r="5736" b="10012"/>
            <a:stretch/>
          </p:blipFill>
          <p:spPr>
            <a:xfrm>
              <a:off x="176400" y="204600"/>
              <a:ext cx="8791199" cy="4734300"/>
            </a:xfrm>
            <a:prstGeom prst="rect">
              <a:avLst/>
            </a:prstGeom>
            <a:noFill/>
            <a:ln>
              <a:noFill/>
            </a:ln>
          </p:spPr>
        </p:pic>
        <p:pic>
          <p:nvPicPr>
            <p:cNvPr id="125" name="Google Shape;125;p13"/>
            <p:cNvPicPr preferRelativeResize="0"/>
            <p:nvPr/>
          </p:nvPicPr>
          <p:blipFill>
            <a:blip r:embed="rId4">
              <a:alphaModFix amt="50000"/>
            </a:blip>
            <a:stretch>
              <a:fillRect/>
            </a:stretch>
          </p:blipFill>
          <p:spPr>
            <a:xfrm>
              <a:off x="600787" y="539700"/>
              <a:ext cx="197075" cy="197075"/>
            </a:xfrm>
            <a:prstGeom prst="rect">
              <a:avLst/>
            </a:prstGeom>
            <a:noFill/>
            <a:ln>
              <a:noFill/>
            </a:ln>
            <a:effectLst>
              <a:outerShdw blurRad="57150" dist="19050" dir="5400000" algn="bl" rotWithShape="0">
                <a:srgbClr val="000000">
                  <a:alpha val="50000"/>
                </a:srgbClr>
              </a:outerShdw>
            </a:effectLst>
          </p:spPr>
        </p:pic>
        <p:pic>
          <p:nvPicPr>
            <p:cNvPr id="126" name="Google Shape;126;p13"/>
            <p:cNvPicPr preferRelativeResize="0"/>
            <p:nvPr/>
          </p:nvPicPr>
          <p:blipFill>
            <a:blip r:embed="rId4">
              <a:alphaModFix amt="50000"/>
            </a:blip>
            <a:stretch>
              <a:fillRect/>
            </a:stretch>
          </p:blipFill>
          <p:spPr>
            <a:xfrm>
              <a:off x="8346137" y="539700"/>
              <a:ext cx="197075" cy="197075"/>
            </a:xfrm>
            <a:prstGeom prst="rect">
              <a:avLst/>
            </a:prstGeom>
            <a:noFill/>
            <a:ln>
              <a:noFill/>
            </a:ln>
            <a:effectLst>
              <a:outerShdw blurRad="57150" dist="19050" dir="5400000" algn="bl" rotWithShape="0">
                <a:srgbClr val="000000">
                  <a:alpha val="50000"/>
                </a:srgbClr>
              </a:outerShdw>
            </a:effectLst>
          </p:spPr>
        </p:pic>
        <p:pic>
          <p:nvPicPr>
            <p:cNvPr id="127" name="Google Shape;127;p13"/>
            <p:cNvPicPr preferRelativeResize="0"/>
            <p:nvPr/>
          </p:nvPicPr>
          <p:blipFill>
            <a:blip r:embed="rId4">
              <a:alphaModFix amt="50000"/>
            </a:blip>
            <a:stretch>
              <a:fillRect/>
            </a:stretch>
          </p:blipFill>
          <p:spPr>
            <a:xfrm>
              <a:off x="600787" y="4406725"/>
              <a:ext cx="197075" cy="197075"/>
            </a:xfrm>
            <a:prstGeom prst="rect">
              <a:avLst/>
            </a:prstGeom>
            <a:noFill/>
            <a:ln>
              <a:noFill/>
            </a:ln>
            <a:effectLst>
              <a:outerShdw blurRad="57150" dist="19050" dir="5400000" algn="bl" rotWithShape="0">
                <a:srgbClr val="000000">
                  <a:alpha val="50000"/>
                </a:srgbClr>
              </a:outerShdw>
            </a:effectLst>
          </p:spPr>
        </p:pic>
        <p:pic>
          <p:nvPicPr>
            <p:cNvPr id="128" name="Google Shape;128;p13"/>
            <p:cNvPicPr preferRelativeResize="0"/>
            <p:nvPr/>
          </p:nvPicPr>
          <p:blipFill>
            <a:blip r:embed="rId4">
              <a:alphaModFix amt="50000"/>
            </a:blip>
            <a:stretch>
              <a:fillRect/>
            </a:stretch>
          </p:blipFill>
          <p:spPr>
            <a:xfrm>
              <a:off x="8346137" y="4406725"/>
              <a:ext cx="197075" cy="197075"/>
            </a:xfrm>
            <a:prstGeom prst="rect">
              <a:avLst/>
            </a:prstGeom>
            <a:noFill/>
            <a:ln>
              <a:noFill/>
            </a:ln>
            <a:effectLst>
              <a:outerShdw blurRad="57150" dist="19050" dir="5400000" algn="bl" rotWithShape="0">
                <a:srgbClr val="000000">
                  <a:alpha val="50000"/>
                </a:srgbClr>
              </a:outerShdw>
            </a:effectLst>
          </p:spPr>
        </p:pic>
      </p:grpSp>
      <p:sp>
        <p:nvSpPr>
          <p:cNvPr id="129" name="Google Shape;129;p13"/>
          <p:cNvSpPr txBox="1">
            <a:spLocks noGrp="1"/>
          </p:cNvSpPr>
          <p:nvPr>
            <p:ph type="ctrTitle"/>
          </p:nvPr>
        </p:nvSpPr>
        <p:spPr>
          <a:xfrm>
            <a:off x="2042212" y="1648099"/>
            <a:ext cx="2255700" cy="436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1200"/>
              <a:buNone/>
              <a:defRPr sz="1800"/>
            </a:lvl1pPr>
            <a:lvl2pPr lvl="1"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2pPr>
            <a:lvl3pPr lvl="2"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3pPr>
            <a:lvl4pPr lvl="3"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4pPr>
            <a:lvl5pPr lvl="4"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5pPr>
            <a:lvl6pPr lvl="5"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6pPr>
            <a:lvl7pPr lvl="6"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7pPr>
            <a:lvl8pPr lvl="7"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8pPr>
            <a:lvl9pPr lvl="8"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9pPr>
          </a:lstStyle>
          <a:p>
            <a:endParaRPr/>
          </a:p>
        </p:txBody>
      </p:sp>
      <p:sp>
        <p:nvSpPr>
          <p:cNvPr id="130" name="Google Shape;130;p13"/>
          <p:cNvSpPr txBox="1">
            <a:spLocks noGrp="1"/>
          </p:cNvSpPr>
          <p:nvPr>
            <p:ph type="subTitle" idx="1"/>
          </p:nvPr>
        </p:nvSpPr>
        <p:spPr>
          <a:xfrm>
            <a:off x="2042212" y="2134012"/>
            <a:ext cx="2258700" cy="60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31" name="Google Shape;131;p13"/>
          <p:cNvSpPr txBox="1">
            <a:spLocks noGrp="1"/>
          </p:cNvSpPr>
          <p:nvPr>
            <p:ph type="title" idx="2" hasCustomPrompt="1"/>
          </p:nvPr>
        </p:nvSpPr>
        <p:spPr>
          <a:xfrm>
            <a:off x="1059838" y="1724310"/>
            <a:ext cx="770700" cy="36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2500">
                <a:solidFill>
                  <a:schemeClr val="dk2"/>
                </a:solidFill>
              </a:defRPr>
            </a:lvl1pPr>
            <a:lvl2pPr lvl="1"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2pPr>
            <a:lvl3pPr lvl="2"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3pPr>
            <a:lvl4pPr lvl="3"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4pPr>
            <a:lvl5pPr lvl="4"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5pPr>
            <a:lvl6pPr lvl="5"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6pPr>
            <a:lvl7pPr lvl="6"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7pPr>
            <a:lvl8pPr lvl="7"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8pPr>
            <a:lvl9pPr lvl="8"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9pPr>
          </a:lstStyle>
          <a:p>
            <a:r>
              <a:t>xx%</a:t>
            </a:r>
          </a:p>
        </p:txBody>
      </p:sp>
      <p:sp>
        <p:nvSpPr>
          <p:cNvPr id="132" name="Google Shape;132;p13"/>
          <p:cNvSpPr txBox="1">
            <a:spLocks noGrp="1"/>
          </p:cNvSpPr>
          <p:nvPr>
            <p:ph type="ctrTitle" idx="3"/>
          </p:nvPr>
        </p:nvSpPr>
        <p:spPr>
          <a:xfrm>
            <a:off x="5747612" y="1648100"/>
            <a:ext cx="2395800" cy="437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1200"/>
              <a:buNone/>
              <a:defRPr sz="1800"/>
            </a:lvl1pPr>
            <a:lvl2pPr lvl="1"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2pPr>
            <a:lvl3pPr lvl="2"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3pPr>
            <a:lvl4pPr lvl="3"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4pPr>
            <a:lvl5pPr lvl="4"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5pPr>
            <a:lvl6pPr lvl="5"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6pPr>
            <a:lvl7pPr lvl="6"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7pPr>
            <a:lvl8pPr lvl="7"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8pPr>
            <a:lvl9pPr lvl="8"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9pPr>
          </a:lstStyle>
          <a:p>
            <a:endParaRPr/>
          </a:p>
        </p:txBody>
      </p:sp>
      <p:sp>
        <p:nvSpPr>
          <p:cNvPr id="133" name="Google Shape;133;p13"/>
          <p:cNvSpPr txBox="1">
            <a:spLocks noGrp="1"/>
          </p:cNvSpPr>
          <p:nvPr>
            <p:ph type="subTitle" idx="4"/>
          </p:nvPr>
        </p:nvSpPr>
        <p:spPr>
          <a:xfrm>
            <a:off x="5747612" y="2133224"/>
            <a:ext cx="2391900" cy="60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34" name="Google Shape;134;p13"/>
          <p:cNvSpPr txBox="1">
            <a:spLocks noGrp="1"/>
          </p:cNvSpPr>
          <p:nvPr>
            <p:ph type="title" idx="5" hasCustomPrompt="1"/>
          </p:nvPr>
        </p:nvSpPr>
        <p:spPr>
          <a:xfrm>
            <a:off x="4766588" y="1724310"/>
            <a:ext cx="768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2500">
                <a:solidFill>
                  <a:schemeClr val="dk2"/>
                </a:solidFill>
              </a:defRPr>
            </a:lvl1pPr>
            <a:lvl2pPr lvl="1"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2pPr>
            <a:lvl3pPr lvl="2"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3pPr>
            <a:lvl4pPr lvl="3"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4pPr>
            <a:lvl5pPr lvl="4"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5pPr>
            <a:lvl6pPr lvl="5"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6pPr>
            <a:lvl7pPr lvl="6"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7pPr>
            <a:lvl8pPr lvl="7"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8pPr>
            <a:lvl9pPr lvl="8"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9pPr>
          </a:lstStyle>
          <a:p>
            <a:r>
              <a:t>xx%</a:t>
            </a:r>
          </a:p>
        </p:txBody>
      </p:sp>
      <p:sp>
        <p:nvSpPr>
          <p:cNvPr id="135" name="Google Shape;135;p13"/>
          <p:cNvSpPr txBox="1">
            <a:spLocks noGrp="1"/>
          </p:cNvSpPr>
          <p:nvPr>
            <p:ph type="ctrTitle" idx="6"/>
          </p:nvPr>
        </p:nvSpPr>
        <p:spPr>
          <a:xfrm>
            <a:off x="2042212" y="3059425"/>
            <a:ext cx="2255700" cy="427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1200"/>
              <a:buNone/>
              <a:defRPr sz="1800"/>
            </a:lvl1pPr>
            <a:lvl2pPr lvl="1"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2pPr>
            <a:lvl3pPr lvl="2"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3pPr>
            <a:lvl4pPr lvl="3"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4pPr>
            <a:lvl5pPr lvl="4"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5pPr>
            <a:lvl6pPr lvl="5"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6pPr>
            <a:lvl7pPr lvl="6"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7pPr>
            <a:lvl8pPr lvl="7"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8pPr>
            <a:lvl9pPr lvl="8"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9pPr>
          </a:lstStyle>
          <a:p>
            <a:endParaRPr/>
          </a:p>
        </p:txBody>
      </p:sp>
      <p:sp>
        <p:nvSpPr>
          <p:cNvPr id="136" name="Google Shape;136;p13"/>
          <p:cNvSpPr txBox="1">
            <a:spLocks noGrp="1"/>
          </p:cNvSpPr>
          <p:nvPr>
            <p:ph type="subTitle" idx="7"/>
          </p:nvPr>
        </p:nvSpPr>
        <p:spPr>
          <a:xfrm>
            <a:off x="2042212" y="3531454"/>
            <a:ext cx="2258700" cy="59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37" name="Google Shape;137;p13"/>
          <p:cNvSpPr txBox="1">
            <a:spLocks noGrp="1"/>
          </p:cNvSpPr>
          <p:nvPr>
            <p:ph type="title" idx="8" hasCustomPrompt="1"/>
          </p:nvPr>
        </p:nvSpPr>
        <p:spPr>
          <a:xfrm>
            <a:off x="1061188" y="3221925"/>
            <a:ext cx="768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2500">
                <a:solidFill>
                  <a:schemeClr val="dk2"/>
                </a:solidFill>
              </a:defRPr>
            </a:lvl1pPr>
            <a:lvl2pPr lvl="1"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2pPr>
            <a:lvl3pPr lvl="2"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3pPr>
            <a:lvl4pPr lvl="3"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4pPr>
            <a:lvl5pPr lvl="4"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5pPr>
            <a:lvl6pPr lvl="5"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6pPr>
            <a:lvl7pPr lvl="6"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7pPr>
            <a:lvl8pPr lvl="7"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8pPr>
            <a:lvl9pPr lvl="8"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9pPr>
          </a:lstStyle>
          <a:p>
            <a:r>
              <a:t>xx%</a:t>
            </a:r>
          </a:p>
        </p:txBody>
      </p:sp>
      <p:sp>
        <p:nvSpPr>
          <p:cNvPr id="138" name="Google Shape;138;p13"/>
          <p:cNvSpPr txBox="1">
            <a:spLocks noGrp="1"/>
          </p:cNvSpPr>
          <p:nvPr>
            <p:ph type="ctrTitle" idx="9"/>
          </p:nvPr>
        </p:nvSpPr>
        <p:spPr>
          <a:xfrm>
            <a:off x="5747612" y="3059425"/>
            <a:ext cx="2395800" cy="427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1200"/>
              <a:buNone/>
              <a:defRPr sz="1800"/>
            </a:lvl1pPr>
            <a:lvl2pPr lvl="1"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2pPr>
            <a:lvl3pPr lvl="2"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3pPr>
            <a:lvl4pPr lvl="3"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4pPr>
            <a:lvl5pPr lvl="4"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5pPr>
            <a:lvl6pPr lvl="5"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6pPr>
            <a:lvl7pPr lvl="6"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7pPr>
            <a:lvl8pPr lvl="7"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8pPr>
            <a:lvl9pPr lvl="8" rtl="0">
              <a:spcBef>
                <a:spcPts val="0"/>
              </a:spcBef>
              <a:spcAft>
                <a:spcPts val="0"/>
              </a:spcAft>
              <a:buClr>
                <a:srgbClr val="000000"/>
              </a:buClr>
              <a:buSzPts val="1200"/>
              <a:buFont typeface="Dela Gothic One"/>
              <a:buNone/>
              <a:defRPr sz="1200">
                <a:solidFill>
                  <a:srgbClr val="000000"/>
                </a:solidFill>
                <a:latin typeface="Dela Gothic One"/>
                <a:ea typeface="Dela Gothic One"/>
                <a:cs typeface="Dela Gothic One"/>
                <a:sym typeface="Dela Gothic One"/>
              </a:defRPr>
            </a:lvl9pPr>
          </a:lstStyle>
          <a:p>
            <a:endParaRPr/>
          </a:p>
        </p:txBody>
      </p:sp>
      <p:sp>
        <p:nvSpPr>
          <p:cNvPr id="139" name="Google Shape;139;p13"/>
          <p:cNvSpPr txBox="1">
            <a:spLocks noGrp="1"/>
          </p:cNvSpPr>
          <p:nvPr>
            <p:ph type="subTitle" idx="13"/>
          </p:nvPr>
        </p:nvSpPr>
        <p:spPr>
          <a:xfrm>
            <a:off x="5747612" y="3530441"/>
            <a:ext cx="2391900" cy="59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a:solidFill>
                  <a:schemeClr val="dk1"/>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40" name="Google Shape;140;p13"/>
          <p:cNvSpPr txBox="1">
            <a:spLocks noGrp="1"/>
          </p:cNvSpPr>
          <p:nvPr>
            <p:ph type="title" idx="14" hasCustomPrompt="1"/>
          </p:nvPr>
        </p:nvSpPr>
        <p:spPr>
          <a:xfrm>
            <a:off x="4766588" y="3220627"/>
            <a:ext cx="768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2500">
                <a:solidFill>
                  <a:schemeClr val="dk2"/>
                </a:solidFill>
              </a:defRPr>
            </a:lvl1pPr>
            <a:lvl2pPr lvl="1"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2pPr>
            <a:lvl3pPr lvl="2"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3pPr>
            <a:lvl4pPr lvl="3"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4pPr>
            <a:lvl5pPr lvl="4"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5pPr>
            <a:lvl6pPr lvl="5"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6pPr>
            <a:lvl7pPr lvl="6"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7pPr>
            <a:lvl8pPr lvl="7"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8pPr>
            <a:lvl9pPr lvl="8" rtl="0">
              <a:spcBef>
                <a:spcPts val="0"/>
              </a:spcBef>
              <a:spcAft>
                <a:spcPts val="0"/>
              </a:spcAft>
              <a:buClr>
                <a:srgbClr val="000000"/>
              </a:buClr>
              <a:buSzPts val="4800"/>
              <a:buFont typeface="Dela Gothic One"/>
              <a:buNone/>
              <a:defRPr sz="4800">
                <a:solidFill>
                  <a:srgbClr val="000000"/>
                </a:solidFill>
                <a:latin typeface="Dela Gothic One"/>
                <a:ea typeface="Dela Gothic One"/>
                <a:cs typeface="Dela Gothic One"/>
                <a:sym typeface="Dela Gothic One"/>
              </a:defRPr>
            </a:lvl9pPr>
          </a:lstStyle>
          <a:p>
            <a:r>
              <a:t>xx%</a:t>
            </a:r>
          </a:p>
        </p:txBody>
      </p:sp>
      <p:sp>
        <p:nvSpPr>
          <p:cNvPr id="141" name="Google Shape;141;p13"/>
          <p:cNvSpPr txBox="1">
            <a:spLocks noGrp="1"/>
          </p:cNvSpPr>
          <p:nvPr>
            <p:ph type="ctrTitle" idx="15"/>
          </p:nvPr>
        </p:nvSpPr>
        <p:spPr>
          <a:xfrm>
            <a:off x="723600" y="528928"/>
            <a:ext cx="7696800" cy="531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2400"/>
              <a:buNone/>
              <a:defRPr/>
            </a:lvl1pPr>
            <a:lvl2pPr lvl="1"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2pPr>
            <a:lvl3pPr lvl="2"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3pPr>
            <a:lvl4pPr lvl="3"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4pPr>
            <a:lvl5pPr lvl="4"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5pPr>
            <a:lvl6pPr lvl="5"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6pPr>
            <a:lvl7pPr lvl="6"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7pPr>
            <a:lvl8pPr lvl="7"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8pPr>
            <a:lvl9pPr lvl="8" algn="ctr" rtl="0">
              <a:spcBef>
                <a:spcPts val="0"/>
              </a:spcBef>
              <a:spcAft>
                <a:spcPts val="0"/>
              </a:spcAft>
              <a:buClr>
                <a:srgbClr val="D9D9D9"/>
              </a:buClr>
              <a:buSzPts val="1800"/>
              <a:buFont typeface="Dela Gothic One"/>
              <a:buNone/>
              <a:defRPr sz="1800">
                <a:solidFill>
                  <a:srgbClr val="D9D9D9"/>
                </a:solidFill>
                <a:latin typeface="Dela Gothic One"/>
                <a:ea typeface="Dela Gothic One"/>
                <a:cs typeface="Dela Gothic One"/>
                <a:sym typeface="Dela Gothic One"/>
              </a:defRPr>
            </a:lvl9pPr>
          </a:lstStyle>
          <a:p>
            <a:endParaRPr/>
          </a:p>
        </p:txBody>
      </p:sp>
      <p:pic>
        <p:nvPicPr>
          <p:cNvPr id="142" name="Google Shape;142;p13"/>
          <p:cNvPicPr preferRelativeResize="0"/>
          <p:nvPr/>
        </p:nvPicPr>
        <p:blipFill>
          <a:blip r:embed="rId5">
            <a:alphaModFix/>
          </a:blip>
          <a:stretch>
            <a:fillRect/>
          </a:stretch>
        </p:blipFill>
        <p:spPr>
          <a:xfrm>
            <a:off x="4944425" y="-58475"/>
            <a:ext cx="3172352" cy="687750"/>
          </a:xfrm>
          <a:prstGeom prst="rect">
            <a:avLst/>
          </a:prstGeom>
          <a:noFill/>
          <a:ln>
            <a:noFill/>
          </a:ln>
        </p:spPr>
      </p:pic>
      <p:pic>
        <p:nvPicPr>
          <p:cNvPr id="143" name="Google Shape;143;p13"/>
          <p:cNvPicPr preferRelativeResize="0"/>
          <p:nvPr/>
        </p:nvPicPr>
        <p:blipFill rotWithShape="1">
          <a:blip r:embed="rId6">
            <a:alphaModFix/>
          </a:blip>
          <a:srcRect l="14827" t="26315" r="14834" b="26311"/>
          <a:stretch/>
        </p:blipFill>
        <p:spPr>
          <a:xfrm>
            <a:off x="497775" y="4603800"/>
            <a:ext cx="3574451" cy="5219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Dela Gothic One"/>
              <a:buNone/>
              <a:defRPr sz="2400">
                <a:solidFill>
                  <a:schemeClr val="dk1"/>
                </a:solidFill>
                <a:latin typeface="Dela Gothic One"/>
                <a:ea typeface="Dela Gothic One"/>
                <a:cs typeface="Dela Gothic One"/>
                <a:sym typeface="Dela Gothic One"/>
              </a:defRPr>
            </a:lvl1pPr>
            <a:lvl2pPr lvl="1" rtl="0">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1pPr>
            <a:lvl2pPr marL="914400" lvl="1" indent="-317500">
              <a:lnSpc>
                <a:spcPct val="115000"/>
              </a:lnSpc>
              <a:spcBef>
                <a:spcPts val="160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2pPr>
            <a:lvl3pPr marL="1371600" lvl="2" indent="-317500">
              <a:lnSpc>
                <a:spcPct val="115000"/>
              </a:lnSpc>
              <a:spcBef>
                <a:spcPts val="160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3pPr>
            <a:lvl4pPr marL="1828800" lvl="3" indent="-317500">
              <a:lnSpc>
                <a:spcPct val="115000"/>
              </a:lnSpc>
              <a:spcBef>
                <a:spcPts val="160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4pPr>
            <a:lvl5pPr marL="2286000" lvl="4" indent="-317500">
              <a:lnSpc>
                <a:spcPct val="115000"/>
              </a:lnSpc>
              <a:spcBef>
                <a:spcPts val="160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5pPr>
            <a:lvl6pPr marL="2743200" lvl="5" indent="-317500">
              <a:lnSpc>
                <a:spcPct val="115000"/>
              </a:lnSpc>
              <a:spcBef>
                <a:spcPts val="160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6pPr>
            <a:lvl7pPr marL="3200400" lvl="6" indent="-317500">
              <a:lnSpc>
                <a:spcPct val="115000"/>
              </a:lnSpc>
              <a:spcBef>
                <a:spcPts val="160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7pPr>
            <a:lvl8pPr marL="3657600" lvl="7" indent="-317500">
              <a:lnSpc>
                <a:spcPct val="115000"/>
              </a:lnSpc>
              <a:spcBef>
                <a:spcPts val="1600"/>
              </a:spcBef>
              <a:spcAft>
                <a:spcPts val="0"/>
              </a:spcAft>
              <a:buClr>
                <a:schemeClr val="dk1"/>
              </a:buClr>
              <a:buSzPts val="1400"/>
              <a:buFont typeface="Public Sans"/>
              <a:buChar char="○"/>
              <a:defRPr>
                <a:solidFill>
                  <a:schemeClr val="dk1"/>
                </a:solidFill>
                <a:latin typeface="Public Sans"/>
                <a:ea typeface="Public Sans"/>
                <a:cs typeface="Public Sans"/>
                <a:sym typeface="Public Sans"/>
              </a:defRPr>
            </a:lvl8pPr>
            <a:lvl9pPr marL="4114800" lvl="8" indent="-317500">
              <a:lnSpc>
                <a:spcPct val="115000"/>
              </a:lnSpc>
              <a:spcBef>
                <a:spcPts val="1600"/>
              </a:spcBef>
              <a:spcAft>
                <a:spcPts val="1600"/>
              </a:spcAft>
              <a:buClr>
                <a:schemeClr val="dk1"/>
              </a:buClr>
              <a:buSzPts val="1400"/>
              <a:buFont typeface="Public Sans"/>
              <a:buChar char="■"/>
              <a:defRPr>
                <a:solidFill>
                  <a:schemeClr val="dk1"/>
                </a:solidFill>
                <a:latin typeface="Public Sans"/>
                <a:ea typeface="Public Sans"/>
                <a:cs typeface="Public Sans"/>
                <a:sym typeface="Public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7" r:id="rId7"/>
    <p:sldLayoutId id="2147483658" r:id="rId8"/>
    <p:sldLayoutId id="2147483659" r:id="rId9"/>
    <p:sldLayoutId id="2147483665" r:id="rId10"/>
    <p:sldLayoutId id="2147483666"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26"/>
          <p:cNvSpPr txBox="1">
            <a:spLocks noGrp="1"/>
          </p:cNvSpPr>
          <p:nvPr>
            <p:ph type="ctrTitle"/>
          </p:nvPr>
        </p:nvSpPr>
        <p:spPr>
          <a:xfrm>
            <a:off x="1400850" y="1091850"/>
            <a:ext cx="6342300" cy="147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EEE 2</a:t>
            </a:r>
            <a:r>
              <a:rPr lang="en-IN" baseline="30000" dirty="0"/>
              <a:t>nd</a:t>
            </a:r>
            <a:r>
              <a:rPr lang="en-IN" dirty="0"/>
              <a:t> Review</a:t>
            </a:r>
            <a:endParaRPr dirty="0"/>
          </a:p>
        </p:txBody>
      </p:sp>
      <p:sp>
        <p:nvSpPr>
          <p:cNvPr id="269" name="Google Shape;269;p26"/>
          <p:cNvSpPr txBox="1">
            <a:spLocks noGrp="1"/>
          </p:cNvSpPr>
          <p:nvPr>
            <p:ph type="subTitle" idx="1"/>
          </p:nvPr>
        </p:nvSpPr>
        <p:spPr>
          <a:xfrm>
            <a:off x="973873" y="2729837"/>
            <a:ext cx="7196254" cy="106161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t>Universal Controllers for PWM Converters: Normalized Approach</a:t>
            </a:r>
            <a:endParaRPr lang="en-IN" sz="2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8"/>
          <p:cNvSpPr/>
          <p:nvPr/>
        </p:nvSpPr>
        <p:spPr>
          <a:xfrm>
            <a:off x="1000588" y="1868093"/>
            <a:ext cx="889200" cy="531300"/>
          </a:xfrm>
          <a:prstGeom prst="roundRect">
            <a:avLst>
              <a:gd name="adj" fmla="val 42741"/>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rgbClr val="CACA36"/>
              </a:solidFill>
              <a:latin typeface="Dela Gothic One"/>
              <a:ea typeface="Dela Gothic One"/>
              <a:cs typeface="Dela Gothic One"/>
              <a:sym typeface="Dela Gothic One"/>
            </a:endParaRPr>
          </a:p>
        </p:txBody>
      </p:sp>
      <p:sp>
        <p:nvSpPr>
          <p:cNvPr id="285" name="Google Shape;285;p28"/>
          <p:cNvSpPr/>
          <p:nvPr/>
        </p:nvSpPr>
        <p:spPr>
          <a:xfrm>
            <a:off x="1000588" y="2938689"/>
            <a:ext cx="889200" cy="531300"/>
          </a:xfrm>
          <a:prstGeom prst="roundRect">
            <a:avLst>
              <a:gd name="adj" fmla="val 42741"/>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rgbClr val="CACA36"/>
              </a:solidFill>
              <a:latin typeface="Dela Gothic One"/>
              <a:ea typeface="Dela Gothic One"/>
              <a:cs typeface="Dela Gothic One"/>
              <a:sym typeface="Dela Gothic One"/>
            </a:endParaRPr>
          </a:p>
        </p:txBody>
      </p:sp>
      <p:sp>
        <p:nvSpPr>
          <p:cNvPr id="287" name="Google Shape;287;p28"/>
          <p:cNvSpPr txBox="1">
            <a:spLocks noGrp="1"/>
          </p:cNvSpPr>
          <p:nvPr>
            <p:ph type="ctrTitle"/>
          </p:nvPr>
        </p:nvSpPr>
        <p:spPr>
          <a:xfrm>
            <a:off x="1946338" y="1851388"/>
            <a:ext cx="2625662" cy="43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INTRODUCTION</a:t>
            </a:r>
            <a:endParaRPr dirty="0"/>
          </a:p>
        </p:txBody>
      </p:sp>
      <p:sp>
        <p:nvSpPr>
          <p:cNvPr id="289" name="Google Shape;289;p28"/>
          <p:cNvSpPr txBox="1">
            <a:spLocks noGrp="1"/>
          </p:cNvSpPr>
          <p:nvPr>
            <p:ph type="title" idx="2"/>
          </p:nvPr>
        </p:nvSpPr>
        <p:spPr>
          <a:xfrm>
            <a:off x="1059838" y="1963787"/>
            <a:ext cx="770700" cy="36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93" name="Google Shape;293;p28"/>
          <p:cNvSpPr txBox="1">
            <a:spLocks noGrp="1"/>
          </p:cNvSpPr>
          <p:nvPr>
            <p:ph type="title" idx="8"/>
          </p:nvPr>
        </p:nvSpPr>
        <p:spPr>
          <a:xfrm>
            <a:off x="1059838" y="3021489"/>
            <a:ext cx="76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99" name="Google Shape;299;p28"/>
          <p:cNvSpPr txBox="1">
            <a:spLocks noGrp="1"/>
          </p:cNvSpPr>
          <p:nvPr>
            <p:ph type="ctrTitle" idx="15"/>
          </p:nvPr>
        </p:nvSpPr>
        <p:spPr>
          <a:xfrm>
            <a:off x="723600" y="528928"/>
            <a:ext cx="7696800" cy="53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TABLE OF CONTENTS</a:t>
            </a:r>
            <a:endParaRPr dirty="0"/>
          </a:p>
        </p:txBody>
      </p:sp>
      <p:sp>
        <p:nvSpPr>
          <p:cNvPr id="16" name="Google Shape;287;p28">
            <a:extLst>
              <a:ext uri="{FF2B5EF4-FFF2-40B4-BE49-F238E27FC236}">
                <a16:creationId xmlns:a16="http://schemas.microsoft.com/office/drawing/2014/main" id="{F06CF357-B2B0-83D4-BFA5-D98ADF19357A}"/>
              </a:ext>
            </a:extLst>
          </p:cNvPr>
          <p:cNvSpPr txBox="1">
            <a:spLocks/>
          </p:cNvSpPr>
          <p:nvPr/>
        </p:nvSpPr>
        <p:spPr>
          <a:xfrm>
            <a:off x="1946337" y="2926878"/>
            <a:ext cx="2625661" cy="436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Dela Gothic One"/>
              <a:buNone/>
              <a:defRPr sz="1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2pPr>
            <a:lvl3pPr marR="0" lvl="2"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3pPr>
            <a:lvl4pPr marR="0" lvl="3"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4pPr>
            <a:lvl5pPr marR="0" lvl="4"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5pPr>
            <a:lvl6pPr marR="0" lvl="5"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6pPr>
            <a:lvl7pPr marR="0" lvl="6"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7pPr>
            <a:lvl8pPr marR="0" lvl="7"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8pPr>
            <a:lvl9pPr marR="0" lvl="8"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9pPr>
          </a:lstStyle>
          <a:p>
            <a:r>
              <a:rPr lang="en-IN" dirty="0"/>
              <a:t>METHODOLOGY</a:t>
            </a:r>
          </a:p>
        </p:txBody>
      </p:sp>
      <p:sp>
        <p:nvSpPr>
          <p:cNvPr id="26" name="Google Shape;283;p28">
            <a:extLst>
              <a:ext uri="{FF2B5EF4-FFF2-40B4-BE49-F238E27FC236}">
                <a16:creationId xmlns:a16="http://schemas.microsoft.com/office/drawing/2014/main" id="{00797C14-33E3-C6C6-B4D6-60E76A796D15}"/>
              </a:ext>
            </a:extLst>
          </p:cNvPr>
          <p:cNvSpPr/>
          <p:nvPr/>
        </p:nvSpPr>
        <p:spPr>
          <a:xfrm>
            <a:off x="4933574" y="2328873"/>
            <a:ext cx="889200" cy="531300"/>
          </a:xfrm>
          <a:prstGeom prst="roundRect">
            <a:avLst>
              <a:gd name="adj" fmla="val 42741"/>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rgbClr val="CACA36"/>
              </a:solidFill>
              <a:latin typeface="Dela Gothic One"/>
              <a:ea typeface="Dela Gothic One"/>
              <a:cs typeface="Dela Gothic One"/>
              <a:sym typeface="Dela Gothic One"/>
            </a:endParaRPr>
          </a:p>
        </p:txBody>
      </p:sp>
      <p:sp>
        <p:nvSpPr>
          <p:cNvPr id="28" name="Google Shape;289;p28">
            <a:extLst>
              <a:ext uri="{FF2B5EF4-FFF2-40B4-BE49-F238E27FC236}">
                <a16:creationId xmlns:a16="http://schemas.microsoft.com/office/drawing/2014/main" id="{9E7E2056-7511-C5C0-E33C-4646CCEB7E09}"/>
              </a:ext>
            </a:extLst>
          </p:cNvPr>
          <p:cNvSpPr txBox="1">
            <a:spLocks/>
          </p:cNvSpPr>
          <p:nvPr/>
        </p:nvSpPr>
        <p:spPr>
          <a:xfrm>
            <a:off x="4992824" y="2424567"/>
            <a:ext cx="770700" cy="36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4800"/>
              <a:buFont typeface="Dela Gothic One"/>
              <a:buNone/>
              <a:defRPr sz="2500" b="0" i="0" u="none" strike="noStrike" cap="none">
                <a:solidFill>
                  <a:schemeClr val="dk2"/>
                </a:solidFill>
                <a:latin typeface="Dela Gothic One"/>
                <a:ea typeface="Dela Gothic One"/>
                <a:cs typeface="Dela Gothic One"/>
                <a:sym typeface="Dela Gothic One"/>
              </a:defRPr>
            </a:lvl1pPr>
            <a:lvl2pPr marR="0" lvl="1" algn="l" rtl="0">
              <a:lnSpc>
                <a:spcPct val="100000"/>
              </a:lnSpc>
              <a:spcBef>
                <a:spcPts val="0"/>
              </a:spcBef>
              <a:spcAft>
                <a:spcPts val="0"/>
              </a:spcAft>
              <a:buClr>
                <a:srgbClr val="000000"/>
              </a:buClr>
              <a:buSzPts val="4800"/>
              <a:buFont typeface="Dela Gothic One"/>
              <a:buNone/>
              <a:defRPr sz="4800" b="0" i="0" u="none" strike="noStrike" cap="none">
                <a:solidFill>
                  <a:srgbClr val="000000"/>
                </a:solidFill>
                <a:latin typeface="Dela Gothic One"/>
                <a:ea typeface="Dela Gothic One"/>
                <a:cs typeface="Dela Gothic One"/>
                <a:sym typeface="Dela Gothic One"/>
              </a:defRPr>
            </a:lvl2pPr>
            <a:lvl3pPr marR="0" lvl="2" algn="l" rtl="0">
              <a:lnSpc>
                <a:spcPct val="100000"/>
              </a:lnSpc>
              <a:spcBef>
                <a:spcPts val="0"/>
              </a:spcBef>
              <a:spcAft>
                <a:spcPts val="0"/>
              </a:spcAft>
              <a:buClr>
                <a:srgbClr val="000000"/>
              </a:buClr>
              <a:buSzPts val="4800"/>
              <a:buFont typeface="Dela Gothic One"/>
              <a:buNone/>
              <a:defRPr sz="4800" b="0" i="0" u="none" strike="noStrike" cap="none">
                <a:solidFill>
                  <a:srgbClr val="000000"/>
                </a:solidFill>
                <a:latin typeface="Dela Gothic One"/>
                <a:ea typeface="Dela Gothic One"/>
                <a:cs typeface="Dela Gothic One"/>
                <a:sym typeface="Dela Gothic One"/>
              </a:defRPr>
            </a:lvl3pPr>
            <a:lvl4pPr marR="0" lvl="3" algn="l" rtl="0">
              <a:lnSpc>
                <a:spcPct val="100000"/>
              </a:lnSpc>
              <a:spcBef>
                <a:spcPts val="0"/>
              </a:spcBef>
              <a:spcAft>
                <a:spcPts val="0"/>
              </a:spcAft>
              <a:buClr>
                <a:srgbClr val="000000"/>
              </a:buClr>
              <a:buSzPts val="4800"/>
              <a:buFont typeface="Dela Gothic One"/>
              <a:buNone/>
              <a:defRPr sz="4800" b="0" i="0" u="none" strike="noStrike" cap="none">
                <a:solidFill>
                  <a:srgbClr val="000000"/>
                </a:solidFill>
                <a:latin typeface="Dela Gothic One"/>
                <a:ea typeface="Dela Gothic One"/>
                <a:cs typeface="Dela Gothic One"/>
                <a:sym typeface="Dela Gothic One"/>
              </a:defRPr>
            </a:lvl4pPr>
            <a:lvl5pPr marR="0" lvl="4" algn="l" rtl="0">
              <a:lnSpc>
                <a:spcPct val="100000"/>
              </a:lnSpc>
              <a:spcBef>
                <a:spcPts val="0"/>
              </a:spcBef>
              <a:spcAft>
                <a:spcPts val="0"/>
              </a:spcAft>
              <a:buClr>
                <a:srgbClr val="000000"/>
              </a:buClr>
              <a:buSzPts val="4800"/>
              <a:buFont typeface="Dela Gothic One"/>
              <a:buNone/>
              <a:defRPr sz="4800" b="0" i="0" u="none" strike="noStrike" cap="none">
                <a:solidFill>
                  <a:srgbClr val="000000"/>
                </a:solidFill>
                <a:latin typeface="Dela Gothic One"/>
                <a:ea typeface="Dela Gothic One"/>
                <a:cs typeface="Dela Gothic One"/>
                <a:sym typeface="Dela Gothic One"/>
              </a:defRPr>
            </a:lvl5pPr>
            <a:lvl6pPr marR="0" lvl="5" algn="l" rtl="0">
              <a:lnSpc>
                <a:spcPct val="100000"/>
              </a:lnSpc>
              <a:spcBef>
                <a:spcPts val="0"/>
              </a:spcBef>
              <a:spcAft>
                <a:spcPts val="0"/>
              </a:spcAft>
              <a:buClr>
                <a:srgbClr val="000000"/>
              </a:buClr>
              <a:buSzPts val="4800"/>
              <a:buFont typeface="Dela Gothic One"/>
              <a:buNone/>
              <a:defRPr sz="4800" b="0" i="0" u="none" strike="noStrike" cap="none">
                <a:solidFill>
                  <a:srgbClr val="000000"/>
                </a:solidFill>
                <a:latin typeface="Dela Gothic One"/>
                <a:ea typeface="Dela Gothic One"/>
                <a:cs typeface="Dela Gothic One"/>
                <a:sym typeface="Dela Gothic One"/>
              </a:defRPr>
            </a:lvl6pPr>
            <a:lvl7pPr marR="0" lvl="6" algn="l" rtl="0">
              <a:lnSpc>
                <a:spcPct val="100000"/>
              </a:lnSpc>
              <a:spcBef>
                <a:spcPts val="0"/>
              </a:spcBef>
              <a:spcAft>
                <a:spcPts val="0"/>
              </a:spcAft>
              <a:buClr>
                <a:srgbClr val="000000"/>
              </a:buClr>
              <a:buSzPts val="4800"/>
              <a:buFont typeface="Dela Gothic One"/>
              <a:buNone/>
              <a:defRPr sz="4800" b="0" i="0" u="none" strike="noStrike" cap="none">
                <a:solidFill>
                  <a:srgbClr val="000000"/>
                </a:solidFill>
                <a:latin typeface="Dela Gothic One"/>
                <a:ea typeface="Dela Gothic One"/>
                <a:cs typeface="Dela Gothic One"/>
                <a:sym typeface="Dela Gothic One"/>
              </a:defRPr>
            </a:lvl7pPr>
            <a:lvl8pPr marR="0" lvl="7" algn="l" rtl="0">
              <a:lnSpc>
                <a:spcPct val="100000"/>
              </a:lnSpc>
              <a:spcBef>
                <a:spcPts val="0"/>
              </a:spcBef>
              <a:spcAft>
                <a:spcPts val="0"/>
              </a:spcAft>
              <a:buClr>
                <a:srgbClr val="000000"/>
              </a:buClr>
              <a:buSzPts val="4800"/>
              <a:buFont typeface="Dela Gothic One"/>
              <a:buNone/>
              <a:defRPr sz="4800" b="0" i="0" u="none" strike="noStrike" cap="none">
                <a:solidFill>
                  <a:srgbClr val="000000"/>
                </a:solidFill>
                <a:latin typeface="Dela Gothic One"/>
                <a:ea typeface="Dela Gothic One"/>
                <a:cs typeface="Dela Gothic One"/>
                <a:sym typeface="Dela Gothic One"/>
              </a:defRPr>
            </a:lvl8pPr>
            <a:lvl9pPr marR="0" lvl="8" algn="l" rtl="0">
              <a:lnSpc>
                <a:spcPct val="100000"/>
              </a:lnSpc>
              <a:spcBef>
                <a:spcPts val="0"/>
              </a:spcBef>
              <a:spcAft>
                <a:spcPts val="0"/>
              </a:spcAft>
              <a:buClr>
                <a:srgbClr val="000000"/>
              </a:buClr>
              <a:buSzPts val="4800"/>
              <a:buFont typeface="Dela Gothic One"/>
              <a:buNone/>
              <a:defRPr sz="4800" b="0" i="0" u="none" strike="noStrike" cap="none">
                <a:solidFill>
                  <a:srgbClr val="000000"/>
                </a:solidFill>
                <a:latin typeface="Dela Gothic One"/>
                <a:ea typeface="Dela Gothic One"/>
                <a:cs typeface="Dela Gothic One"/>
                <a:sym typeface="Dela Gothic One"/>
              </a:defRPr>
            </a:lvl9pPr>
          </a:lstStyle>
          <a:p>
            <a:r>
              <a:rPr lang="en" dirty="0"/>
              <a:t>03</a:t>
            </a:r>
          </a:p>
        </p:txBody>
      </p:sp>
      <p:sp>
        <p:nvSpPr>
          <p:cNvPr id="32" name="Google Shape;287;p28">
            <a:extLst>
              <a:ext uri="{FF2B5EF4-FFF2-40B4-BE49-F238E27FC236}">
                <a16:creationId xmlns:a16="http://schemas.microsoft.com/office/drawing/2014/main" id="{E087C98F-C457-7E33-ECBA-B998744C5CE1}"/>
              </a:ext>
            </a:extLst>
          </p:cNvPr>
          <p:cNvSpPr txBox="1">
            <a:spLocks/>
          </p:cNvSpPr>
          <p:nvPr/>
        </p:nvSpPr>
        <p:spPr>
          <a:xfrm>
            <a:off x="5882024" y="2345133"/>
            <a:ext cx="2625662" cy="436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Dela Gothic One"/>
              <a:buNone/>
              <a:defRPr sz="1800" b="0" i="0" u="none" strike="noStrike" cap="none">
                <a:solidFill>
                  <a:schemeClr val="dk1"/>
                </a:solidFill>
                <a:latin typeface="Dela Gothic One"/>
                <a:ea typeface="Dela Gothic One"/>
                <a:cs typeface="Dela Gothic One"/>
                <a:sym typeface="Dela Gothic One"/>
              </a:defRPr>
            </a:lvl1pPr>
            <a:lvl2pPr marR="0" lvl="1"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2pPr>
            <a:lvl3pPr marR="0" lvl="2"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3pPr>
            <a:lvl4pPr marR="0" lvl="3"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4pPr>
            <a:lvl5pPr marR="0" lvl="4"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5pPr>
            <a:lvl6pPr marR="0" lvl="5"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6pPr>
            <a:lvl7pPr marR="0" lvl="6"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7pPr>
            <a:lvl8pPr marR="0" lvl="7"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8pPr>
            <a:lvl9pPr marR="0" lvl="8" algn="l" rtl="0">
              <a:lnSpc>
                <a:spcPct val="100000"/>
              </a:lnSpc>
              <a:spcBef>
                <a:spcPts val="0"/>
              </a:spcBef>
              <a:spcAft>
                <a:spcPts val="0"/>
              </a:spcAft>
              <a:buClr>
                <a:srgbClr val="000000"/>
              </a:buClr>
              <a:buSzPts val="1200"/>
              <a:buFont typeface="Dela Gothic One"/>
              <a:buNone/>
              <a:defRPr sz="1200" b="0" i="0" u="none" strike="noStrike" cap="none">
                <a:solidFill>
                  <a:srgbClr val="000000"/>
                </a:solidFill>
                <a:latin typeface="Dela Gothic One"/>
                <a:ea typeface="Dela Gothic One"/>
                <a:cs typeface="Dela Gothic One"/>
                <a:sym typeface="Dela Gothic One"/>
              </a:defRPr>
            </a:lvl9pPr>
          </a:lstStyle>
          <a:p>
            <a:r>
              <a:rPr lang="en-IN"/>
              <a:t>Future </a:t>
            </a:r>
            <a:r>
              <a:rPr lang="en-IN" dirty="0"/>
              <a:t>Scope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0"/>
          <p:cNvSpPr txBox="1">
            <a:spLocks noGrp="1"/>
          </p:cNvSpPr>
          <p:nvPr>
            <p:ph type="title"/>
          </p:nvPr>
        </p:nvSpPr>
        <p:spPr>
          <a:xfrm>
            <a:off x="1262004" y="752015"/>
            <a:ext cx="4233629"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INTRODUCTION</a:t>
            </a:r>
            <a:endParaRPr dirty="0"/>
          </a:p>
        </p:txBody>
      </p:sp>
      <p:sp>
        <p:nvSpPr>
          <p:cNvPr id="313" name="Google Shape;313;p30"/>
          <p:cNvSpPr txBox="1">
            <a:spLocks noGrp="1"/>
          </p:cNvSpPr>
          <p:nvPr>
            <p:ph type="subTitle" idx="1"/>
          </p:nvPr>
        </p:nvSpPr>
        <p:spPr>
          <a:xfrm>
            <a:off x="890297" y="1324715"/>
            <a:ext cx="7363405" cy="2704591"/>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dirty="0"/>
              <a:t>PWM converters act like smart power regulators, controlling voltage and current in DC-DC systems. They are essential in renewable energy, EVs, embedded systems, and industrial automation. However, traditional controllers need frequent tuning for different setups, making them complex and time-consuming to adjust.</a:t>
            </a:r>
          </a:p>
          <a:p>
            <a:pPr>
              <a:buFont typeface="Arial" panose="020B0604020202020204" pitchFamily="34" charset="0"/>
              <a:buChar char="•"/>
            </a:pPr>
            <a:endParaRPr lang="en-US" dirty="0"/>
          </a:p>
          <a:p>
            <a:pPr>
              <a:buFont typeface="Arial" panose="020B0604020202020204" pitchFamily="34" charset="0"/>
              <a:buChar char="•"/>
            </a:pPr>
            <a:r>
              <a:rPr lang="en-US" dirty="0"/>
              <a:t>Universal Controller Design standardizes control, removing the need for tuning specific circuit parameters like inductors, capacitors, and voltage. This allows one controller to work across different PWM converters without recalibration.</a:t>
            </a:r>
          </a:p>
          <a:p>
            <a:pPr>
              <a:buFont typeface="Arial" panose="020B0604020202020204" pitchFamily="34" charset="0"/>
              <a:buChar char="•"/>
            </a:pPr>
            <a:endParaRPr lang="en-US" dirty="0"/>
          </a:p>
          <a:p>
            <a:pPr>
              <a:buFont typeface="Arial" panose="020B0604020202020204" pitchFamily="34" charset="0"/>
              <a:buChar char="•"/>
            </a:pPr>
            <a:r>
              <a:rPr lang="en-US" dirty="0"/>
              <a:t>By standardizing parameters like impedance, resonant period, and duty cycle, the universal controller ensures consistent performance across different converters. This improves scalability, flexibility, and efficiency in power management systems.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1">
          <a:extLst>
            <a:ext uri="{FF2B5EF4-FFF2-40B4-BE49-F238E27FC236}">
              <a16:creationId xmlns:a16="http://schemas.microsoft.com/office/drawing/2014/main" id="{CF0ADE56-0C57-E31A-3552-2F9C0CADDAB0}"/>
            </a:ext>
          </a:extLst>
        </p:cNvPr>
        <p:cNvGrpSpPr/>
        <p:nvPr/>
      </p:nvGrpSpPr>
      <p:grpSpPr>
        <a:xfrm>
          <a:off x="0" y="0"/>
          <a:ext cx="0" cy="0"/>
          <a:chOff x="0" y="0"/>
          <a:chExt cx="0" cy="0"/>
        </a:xfrm>
      </p:grpSpPr>
      <p:sp>
        <p:nvSpPr>
          <p:cNvPr id="312" name="Google Shape;312;p30">
            <a:extLst>
              <a:ext uri="{FF2B5EF4-FFF2-40B4-BE49-F238E27FC236}">
                <a16:creationId xmlns:a16="http://schemas.microsoft.com/office/drawing/2014/main" id="{5C15CF81-7C64-D16E-349B-30AFF26BD0A5}"/>
              </a:ext>
            </a:extLst>
          </p:cNvPr>
          <p:cNvSpPr txBox="1">
            <a:spLocks noGrp="1"/>
          </p:cNvSpPr>
          <p:nvPr>
            <p:ph type="title"/>
          </p:nvPr>
        </p:nvSpPr>
        <p:spPr>
          <a:xfrm>
            <a:off x="910799" y="998350"/>
            <a:ext cx="4233629" cy="572700"/>
          </a:xfrm>
          <a:prstGeom prst="rect">
            <a:avLst/>
          </a:prstGeom>
        </p:spPr>
        <p:txBody>
          <a:bodyPr spcFirstLastPara="1" wrap="square" lIns="91425" tIns="91425" rIns="91425" bIns="91425" anchor="t" anchorCtr="0">
            <a:noAutofit/>
          </a:bodyPr>
          <a:lstStyle/>
          <a:p>
            <a:r>
              <a:rPr lang="en-IN" dirty="0"/>
              <a:t>METHODOLOGY</a:t>
            </a:r>
          </a:p>
        </p:txBody>
      </p:sp>
      <p:sp>
        <p:nvSpPr>
          <p:cNvPr id="313" name="Google Shape;313;p30">
            <a:extLst>
              <a:ext uri="{FF2B5EF4-FFF2-40B4-BE49-F238E27FC236}">
                <a16:creationId xmlns:a16="http://schemas.microsoft.com/office/drawing/2014/main" id="{F8EC8F5D-C55D-2949-F0D2-89D0469E6541}"/>
              </a:ext>
            </a:extLst>
          </p:cNvPr>
          <p:cNvSpPr txBox="1">
            <a:spLocks noGrp="1"/>
          </p:cNvSpPr>
          <p:nvPr>
            <p:ph type="subTitle" idx="1"/>
          </p:nvPr>
        </p:nvSpPr>
        <p:spPr>
          <a:xfrm>
            <a:off x="910799" y="1636949"/>
            <a:ext cx="7363405" cy="2704591"/>
          </a:xfrm>
          <a:prstGeom prst="rect">
            <a:avLst/>
          </a:prstGeom>
        </p:spPr>
        <p:txBody>
          <a:bodyPr spcFirstLastPara="1" wrap="square" lIns="91425" tIns="91425" rIns="91425" bIns="91425" anchor="t" anchorCtr="0">
            <a:noAutofit/>
          </a:bodyPr>
          <a:lstStyle/>
          <a:p>
            <a:pPr marL="139700" indent="0">
              <a:buNone/>
            </a:pPr>
            <a:r>
              <a:rPr lang="en-US" sz="1600" b="1" dirty="0"/>
              <a:t>Problem with Traditional PWM Controllers:</a:t>
            </a:r>
          </a:p>
          <a:p>
            <a:pPr marL="139700" indent="0">
              <a:buNone/>
            </a:pPr>
            <a:endParaRPr lang="en-US" sz="1600" b="1" dirty="0"/>
          </a:p>
          <a:p>
            <a:r>
              <a:rPr lang="en-US" sz="1600" dirty="0"/>
              <a:t>Traditional PWM controllers have a significant limitation—they require specific tuning for each converter, making the design process time-consuming and inflexible. Since every converter has different inductors, capacitors, and voltage levels, engineers must manually adjust the controller settings each time a new converter is introduced. This lack of adaptability slows down development and increases complexity.</a:t>
            </a:r>
          </a:p>
        </p:txBody>
      </p:sp>
    </p:spTree>
    <p:extLst>
      <p:ext uri="{BB962C8B-B14F-4D97-AF65-F5344CB8AC3E}">
        <p14:creationId xmlns:p14="http://schemas.microsoft.com/office/powerpoint/2010/main" val="1606151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1">
          <a:extLst>
            <a:ext uri="{FF2B5EF4-FFF2-40B4-BE49-F238E27FC236}">
              <a16:creationId xmlns:a16="http://schemas.microsoft.com/office/drawing/2014/main" id="{85E20150-95FB-8443-D35E-2D2671E8FCF2}"/>
            </a:ext>
          </a:extLst>
        </p:cNvPr>
        <p:cNvGrpSpPr/>
        <p:nvPr/>
      </p:nvGrpSpPr>
      <p:grpSpPr>
        <a:xfrm>
          <a:off x="0" y="0"/>
          <a:ext cx="0" cy="0"/>
          <a:chOff x="0" y="0"/>
          <a:chExt cx="0" cy="0"/>
        </a:xfrm>
      </p:grpSpPr>
      <p:sp>
        <p:nvSpPr>
          <p:cNvPr id="312" name="Google Shape;312;p30">
            <a:extLst>
              <a:ext uri="{FF2B5EF4-FFF2-40B4-BE49-F238E27FC236}">
                <a16:creationId xmlns:a16="http://schemas.microsoft.com/office/drawing/2014/main" id="{C9B350B8-ABED-77EC-7491-E3F2738F8204}"/>
              </a:ext>
            </a:extLst>
          </p:cNvPr>
          <p:cNvSpPr txBox="1">
            <a:spLocks noGrp="1"/>
          </p:cNvSpPr>
          <p:nvPr>
            <p:ph type="title"/>
          </p:nvPr>
        </p:nvSpPr>
        <p:spPr>
          <a:xfrm>
            <a:off x="910799" y="998350"/>
            <a:ext cx="4233629" cy="572700"/>
          </a:xfrm>
          <a:prstGeom prst="rect">
            <a:avLst/>
          </a:prstGeom>
        </p:spPr>
        <p:txBody>
          <a:bodyPr spcFirstLastPara="1" wrap="square" lIns="91425" tIns="91425" rIns="91425" bIns="91425" anchor="t" anchorCtr="0">
            <a:noAutofit/>
          </a:bodyPr>
          <a:lstStyle/>
          <a:p>
            <a:r>
              <a:rPr lang="en-IN" dirty="0"/>
              <a:t>METHODOLOGY</a:t>
            </a:r>
          </a:p>
        </p:txBody>
      </p:sp>
      <p:sp>
        <p:nvSpPr>
          <p:cNvPr id="313" name="Google Shape;313;p30">
            <a:extLst>
              <a:ext uri="{FF2B5EF4-FFF2-40B4-BE49-F238E27FC236}">
                <a16:creationId xmlns:a16="http://schemas.microsoft.com/office/drawing/2014/main" id="{14611749-1E34-34E3-9BA8-5C2490466A34}"/>
              </a:ext>
            </a:extLst>
          </p:cNvPr>
          <p:cNvSpPr txBox="1">
            <a:spLocks noGrp="1"/>
          </p:cNvSpPr>
          <p:nvPr>
            <p:ph type="subTitle" idx="1"/>
          </p:nvPr>
        </p:nvSpPr>
        <p:spPr>
          <a:xfrm>
            <a:off x="910799" y="1636949"/>
            <a:ext cx="7363405" cy="2704591"/>
          </a:xfrm>
          <a:prstGeom prst="rect">
            <a:avLst/>
          </a:prstGeom>
        </p:spPr>
        <p:txBody>
          <a:bodyPr spcFirstLastPara="1" wrap="square" lIns="91425" tIns="91425" rIns="91425" bIns="91425" anchor="t" anchorCtr="0">
            <a:noAutofit/>
          </a:bodyPr>
          <a:lstStyle/>
          <a:p>
            <a:pPr marL="139700" indent="0">
              <a:buNone/>
            </a:pPr>
            <a:r>
              <a:rPr lang="en-US" sz="1600" b="1" dirty="0"/>
              <a:t>What’s the Better Approach? (Normalization):</a:t>
            </a:r>
          </a:p>
          <a:p>
            <a:pPr marL="139700" indent="0">
              <a:buNone/>
            </a:pPr>
            <a:endParaRPr lang="en-US" sz="1600" b="1" dirty="0"/>
          </a:p>
          <a:p>
            <a:r>
              <a:rPr lang="en-US" dirty="0"/>
              <a:t>A better approach to this problem is normalization. Instead of designing controllers based on specific parameters like actual voltages, currents, and component values, everything is converted into a standard, normalized format. This means working with unitless ratios that apply universally to any converter. For example, rather than specifying an inductor value as 100µH for a Buck converter, we describe it as "1 unit" in the normalized system. This method allows a single controller design to work across different converters, eliminating the need for recalculations.</a:t>
            </a:r>
          </a:p>
        </p:txBody>
      </p:sp>
    </p:spTree>
    <p:extLst>
      <p:ext uri="{BB962C8B-B14F-4D97-AF65-F5344CB8AC3E}">
        <p14:creationId xmlns:p14="http://schemas.microsoft.com/office/powerpoint/2010/main" val="35120862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1">
          <a:extLst>
            <a:ext uri="{FF2B5EF4-FFF2-40B4-BE49-F238E27FC236}">
              <a16:creationId xmlns:a16="http://schemas.microsoft.com/office/drawing/2014/main" id="{2C71F357-9983-A0C5-5D25-71916A34A194}"/>
            </a:ext>
          </a:extLst>
        </p:cNvPr>
        <p:cNvGrpSpPr/>
        <p:nvPr/>
      </p:nvGrpSpPr>
      <p:grpSpPr>
        <a:xfrm>
          <a:off x="0" y="0"/>
          <a:ext cx="0" cy="0"/>
          <a:chOff x="0" y="0"/>
          <a:chExt cx="0" cy="0"/>
        </a:xfrm>
      </p:grpSpPr>
      <p:sp>
        <p:nvSpPr>
          <p:cNvPr id="312" name="Google Shape;312;p30">
            <a:extLst>
              <a:ext uri="{FF2B5EF4-FFF2-40B4-BE49-F238E27FC236}">
                <a16:creationId xmlns:a16="http://schemas.microsoft.com/office/drawing/2014/main" id="{4C262296-FD09-D4D0-2C69-DEAD8A929EB4}"/>
              </a:ext>
            </a:extLst>
          </p:cNvPr>
          <p:cNvSpPr txBox="1">
            <a:spLocks noGrp="1"/>
          </p:cNvSpPr>
          <p:nvPr>
            <p:ph type="title"/>
          </p:nvPr>
        </p:nvSpPr>
        <p:spPr>
          <a:xfrm>
            <a:off x="910799" y="998350"/>
            <a:ext cx="4233629" cy="572700"/>
          </a:xfrm>
          <a:prstGeom prst="rect">
            <a:avLst/>
          </a:prstGeom>
        </p:spPr>
        <p:txBody>
          <a:bodyPr spcFirstLastPara="1" wrap="square" lIns="91425" tIns="91425" rIns="91425" bIns="91425" anchor="t" anchorCtr="0">
            <a:noAutofit/>
          </a:bodyPr>
          <a:lstStyle/>
          <a:p>
            <a:r>
              <a:rPr lang="en-IN" dirty="0"/>
              <a:t>METHODOLOGY</a:t>
            </a:r>
          </a:p>
        </p:txBody>
      </p:sp>
      <p:sp>
        <p:nvSpPr>
          <p:cNvPr id="313" name="Google Shape;313;p30">
            <a:extLst>
              <a:ext uri="{FF2B5EF4-FFF2-40B4-BE49-F238E27FC236}">
                <a16:creationId xmlns:a16="http://schemas.microsoft.com/office/drawing/2014/main" id="{3863C10F-43C7-264A-DDC5-C60B7D1F0D0D}"/>
              </a:ext>
            </a:extLst>
          </p:cNvPr>
          <p:cNvSpPr txBox="1">
            <a:spLocks noGrp="1"/>
          </p:cNvSpPr>
          <p:nvPr>
            <p:ph type="subTitle" idx="1"/>
          </p:nvPr>
        </p:nvSpPr>
        <p:spPr>
          <a:xfrm>
            <a:off x="910799" y="1636949"/>
            <a:ext cx="7363405" cy="3358797"/>
          </a:xfrm>
          <a:prstGeom prst="rect">
            <a:avLst/>
          </a:prstGeom>
        </p:spPr>
        <p:txBody>
          <a:bodyPr spcFirstLastPara="1" wrap="square" lIns="91425" tIns="91425" rIns="91425" bIns="91425" anchor="t" anchorCtr="0">
            <a:noAutofit/>
          </a:bodyPr>
          <a:lstStyle/>
          <a:p>
            <a:pPr marL="139700" indent="0">
              <a:buNone/>
            </a:pPr>
            <a:r>
              <a:rPr lang="en-US" sz="1600" b="1" dirty="0"/>
              <a:t>Steps to Build the Universal Controller:</a:t>
            </a:r>
          </a:p>
          <a:p>
            <a:pPr marL="139700" indent="0">
              <a:buNone/>
            </a:pPr>
            <a:endParaRPr lang="en-US" sz="1600" b="1" dirty="0"/>
          </a:p>
          <a:p>
            <a:r>
              <a:rPr lang="en-US" dirty="0"/>
              <a:t>To build a universal controller, the first step is to convert all values—impedance, time, voltage, and current—into their normalized forms, ensuring that equations are independent of actual hardware parameters. Once this transformation is complete, the next step is to design the controller within this normalized space, allowing it to function across various converter configurations without modification. Finally, rigorous testing on multiple converters through simulations and experiments ensures that the controller remains effective regardless of component variations. By following this approach, a single controller can adapt seamlessly to different PWM converters, making power electronics design more efficient and scalable.</a:t>
            </a:r>
          </a:p>
        </p:txBody>
      </p:sp>
    </p:spTree>
    <p:extLst>
      <p:ext uri="{BB962C8B-B14F-4D97-AF65-F5344CB8AC3E}">
        <p14:creationId xmlns:p14="http://schemas.microsoft.com/office/powerpoint/2010/main" val="1841319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1">
          <a:extLst>
            <a:ext uri="{FF2B5EF4-FFF2-40B4-BE49-F238E27FC236}">
              <a16:creationId xmlns:a16="http://schemas.microsoft.com/office/drawing/2014/main" id="{8AA05615-3909-2FC0-4757-5AFEC0C9EE71}"/>
            </a:ext>
          </a:extLst>
        </p:cNvPr>
        <p:cNvGrpSpPr/>
        <p:nvPr/>
      </p:nvGrpSpPr>
      <p:grpSpPr>
        <a:xfrm>
          <a:off x="0" y="0"/>
          <a:ext cx="0" cy="0"/>
          <a:chOff x="0" y="0"/>
          <a:chExt cx="0" cy="0"/>
        </a:xfrm>
      </p:grpSpPr>
      <p:sp>
        <p:nvSpPr>
          <p:cNvPr id="312" name="Google Shape;312;p30">
            <a:extLst>
              <a:ext uri="{FF2B5EF4-FFF2-40B4-BE49-F238E27FC236}">
                <a16:creationId xmlns:a16="http://schemas.microsoft.com/office/drawing/2014/main" id="{9EA44ADC-5F6F-99E0-829F-10E1731A837F}"/>
              </a:ext>
            </a:extLst>
          </p:cNvPr>
          <p:cNvSpPr txBox="1">
            <a:spLocks noGrp="1"/>
          </p:cNvSpPr>
          <p:nvPr>
            <p:ph type="title"/>
          </p:nvPr>
        </p:nvSpPr>
        <p:spPr>
          <a:xfrm>
            <a:off x="910799" y="671247"/>
            <a:ext cx="6887621" cy="572700"/>
          </a:xfrm>
          <a:prstGeom prst="rect">
            <a:avLst/>
          </a:prstGeom>
        </p:spPr>
        <p:txBody>
          <a:bodyPr spcFirstLastPara="1" wrap="square" lIns="91425" tIns="91425" rIns="91425" bIns="91425" anchor="t" anchorCtr="0">
            <a:noAutofit/>
          </a:bodyPr>
          <a:lstStyle/>
          <a:p>
            <a:r>
              <a:rPr lang="en-IN" dirty="0"/>
              <a:t> Future Scope</a:t>
            </a:r>
          </a:p>
        </p:txBody>
      </p:sp>
      <p:sp>
        <p:nvSpPr>
          <p:cNvPr id="313" name="Google Shape;313;p30">
            <a:extLst>
              <a:ext uri="{FF2B5EF4-FFF2-40B4-BE49-F238E27FC236}">
                <a16:creationId xmlns:a16="http://schemas.microsoft.com/office/drawing/2014/main" id="{C27C758B-6C9C-5520-8A0B-3E2F77A4DF29}"/>
              </a:ext>
            </a:extLst>
          </p:cNvPr>
          <p:cNvSpPr txBox="1">
            <a:spLocks noGrp="1"/>
          </p:cNvSpPr>
          <p:nvPr>
            <p:ph type="subTitle" idx="1"/>
          </p:nvPr>
        </p:nvSpPr>
        <p:spPr>
          <a:xfrm>
            <a:off x="910799" y="1428793"/>
            <a:ext cx="7363405" cy="3358797"/>
          </a:xfrm>
          <a:prstGeom prst="rect">
            <a:avLst/>
          </a:prstGeom>
        </p:spPr>
        <p:txBody>
          <a:bodyPr spcFirstLastPara="1" wrap="square" lIns="91425" tIns="91425" rIns="91425" bIns="91425" anchor="t" anchorCtr="0">
            <a:noAutofit/>
          </a:bodyPr>
          <a:lstStyle/>
          <a:p>
            <a:r>
              <a:rPr lang="en-US" dirty="0"/>
              <a:t>Creating universal controller for buck, boost, buck boost converters</a:t>
            </a:r>
          </a:p>
          <a:p>
            <a:endParaRPr lang="en-US" dirty="0"/>
          </a:p>
          <a:p>
            <a:r>
              <a:rPr lang="en-US" dirty="0"/>
              <a:t>Creating Simulink for this code</a:t>
            </a:r>
          </a:p>
        </p:txBody>
      </p:sp>
    </p:spTree>
    <p:extLst>
      <p:ext uri="{BB962C8B-B14F-4D97-AF65-F5344CB8AC3E}">
        <p14:creationId xmlns:p14="http://schemas.microsoft.com/office/powerpoint/2010/main" val="104582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29"/>
          <p:cNvSpPr txBox="1">
            <a:spLocks noGrp="1"/>
          </p:cNvSpPr>
          <p:nvPr>
            <p:ph type="title"/>
          </p:nvPr>
        </p:nvSpPr>
        <p:spPr>
          <a:xfrm>
            <a:off x="1014438" y="1175250"/>
            <a:ext cx="6211200" cy="139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Thank you</a:t>
            </a:r>
            <a:endParaRPr dirty="0"/>
          </a:p>
        </p:txBody>
      </p:sp>
      <p:sp>
        <p:nvSpPr>
          <p:cNvPr id="307" name="Google Shape;307;p29"/>
          <p:cNvSpPr txBox="1">
            <a:spLocks noGrp="1"/>
          </p:cNvSpPr>
          <p:nvPr>
            <p:ph type="subTitle" idx="1"/>
          </p:nvPr>
        </p:nvSpPr>
        <p:spPr>
          <a:xfrm>
            <a:off x="1014438" y="2451672"/>
            <a:ext cx="4767300" cy="170401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CB.SC.U4AIE24023 – KIRUTHIKPRANAV</a:t>
            </a:r>
          </a:p>
          <a:p>
            <a:pPr marL="0" lvl="0" indent="0" algn="l" rtl="0">
              <a:spcBef>
                <a:spcPts val="0"/>
              </a:spcBef>
              <a:spcAft>
                <a:spcPts val="1600"/>
              </a:spcAft>
              <a:buNone/>
            </a:pPr>
            <a:r>
              <a:rPr lang="en-IN" dirty="0"/>
              <a:t>CB.SC.U4AIE24038 – MANIROOP</a:t>
            </a:r>
          </a:p>
          <a:p>
            <a:pPr marL="0" lvl="0" indent="0" algn="l" rtl="0">
              <a:spcBef>
                <a:spcPts val="0"/>
              </a:spcBef>
              <a:spcAft>
                <a:spcPts val="1600"/>
              </a:spcAft>
              <a:buNone/>
            </a:pPr>
            <a:r>
              <a:rPr lang="en-IN" dirty="0"/>
              <a:t>CB.SC.U4AIE24026 – SASANK GUPTA</a:t>
            </a:r>
          </a:p>
          <a:p>
            <a:pPr marL="0" lvl="0" indent="0" algn="l" rtl="0">
              <a:spcBef>
                <a:spcPts val="0"/>
              </a:spcBef>
              <a:spcAft>
                <a:spcPts val="1600"/>
              </a:spcAft>
              <a:buNone/>
            </a:pPr>
            <a:r>
              <a:rPr lang="en-IN" dirty="0"/>
              <a:t>CB.SC.U4AIE24060 - VIKRAM</a:t>
            </a:r>
            <a:endParaRPr dirty="0"/>
          </a:p>
        </p:txBody>
      </p:sp>
    </p:spTree>
  </p:cSld>
  <p:clrMapOvr>
    <a:masterClrMapping/>
  </p:clrMapOvr>
</p:sld>
</file>

<file path=ppt/theme/theme1.xml><?xml version="1.0" encoding="utf-8"?>
<a:theme xmlns:a="http://schemas.openxmlformats.org/drawingml/2006/main" name="Monthly Report by Slidesgo">
  <a:themeElements>
    <a:clrScheme name="Simple Light">
      <a:dk1>
        <a:srgbClr val="000000"/>
      </a:dk1>
      <a:lt1>
        <a:srgbClr val="FFFFFF"/>
      </a:lt1>
      <a:dk2>
        <a:srgbClr val="CBD1AD"/>
      </a:dk2>
      <a:lt2>
        <a:srgbClr val="FFFFFF"/>
      </a:lt2>
      <a:accent1>
        <a:srgbClr val="FFFFFF"/>
      </a:accent1>
      <a:accent2>
        <a:srgbClr val="FFFFFF"/>
      </a:accent2>
      <a:accent3>
        <a:srgbClr val="FFFFFF"/>
      </a:accent3>
      <a:accent4>
        <a:srgbClr val="FFFFFF"/>
      </a:accent4>
      <a:accent5>
        <a:srgbClr val="FFFFFF"/>
      </a:accent5>
      <a:accent6>
        <a:srgbClr val="FFFFFF"/>
      </a:accent6>
      <a:hlink>
        <a:srgbClr val="21212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TotalTime>
  <Words>517</Words>
  <Application>Microsoft Office PowerPoint</Application>
  <PresentationFormat>On-screen Show (16:9)</PresentationFormat>
  <Paragraphs>37</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Public Sans</vt:lpstr>
      <vt:lpstr>Montserrat</vt:lpstr>
      <vt:lpstr>Anaheim</vt:lpstr>
      <vt:lpstr>Dela Gothic One</vt:lpstr>
      <vt:lpstr>Arial</vt:lpstr>
      <vt:lpstr>Monthly Report by Slidesgo</vt:lpstr>
      <vt:lpstr>EEE 2nd Review</vt:lpstr>
      <vt:lpstr>INTRODUCTION</vt:lpstr>
      <vt:lpstr>INTRODUCTION</vt:lpstr>
      <vt:lpstr>METHODOLOGY</vt:lpstr>
      <vt:lpstr>METHODOLOGY</vt:lpstr>
      <vt:lpstr>METHODOLOGY</vt:lpstr>
      <vt:lpstr> Future Scope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Kiruthik pranav</dc:creator>
  <cp:lastModifiedBy>Patha Maniroop</cp:lastModifiedBy>
  <cp:revision>8</cp:revision>
  <dcterms:modified xsi:type="dcterms:W3CDTF">2025-03-12T16:40:20Z</dcterms:modified>
</cp:coreProperties>
</file>